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7" r:id="rId5"/>
    <p:sldId id="2361" r:id="rId6"/>
    <p:sldId id="2373" r:id="rId7"/>
    <p:sldId id="1751" r:id="rId8"/>
    <p:sldId id="2374" r:id="rId9"/>
    <p:sldId id="2370" r:id="rId10"/>
    <p:sldId id="2368" r:id="rId11"/>
    <p:sldId id="2375" r:id="rId12"/>
    <p:sldId id="2376" r:id="rId13"/>
    <p:sldId id="1747" r:id="rId14"/>
    <p:sldId id="2377" r:id="rId15"/>
    <p:sldId id="2355" r:id="rId16"/>
    <p:sldId id="1724" r:id="rId17"/>
    <p:sldId id="2363" r:id="rId18"/>
    <p:sldId id="2372" r:id="rId19"/>
    <p:sldId id="1734" r:id="rId20"/>
    <p:sldId id="2360" r:id="rId21"/>
    <p:sldId id="1743" r:id="rId22"/>
    <p:sldId id="1741" r:id="rId23"/>
    <p:sldId id="1744" r:id="rId24"/>
    <p:sldId id="1624" r:id="rId25"/>
    <p:sldId id="283" r:id="rId26"/>
  </p:sldIdLst>
  <p:sldSz cx="24384000" cy="13716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Avenir Next Regular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Avenir Next Regular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Avenir Next Regular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Avenir Next Regular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Avenir Next Regular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Avenir Next Regular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Avenir Next Regular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Avenir Next Regular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Avenir Next Regular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1D95805-8B9C-346E-7888-4A2CD2191ED4}" name="Jose Pedro Piedade" initials="JPP" userId="S::piedadej@un.org::ebeb3c4d-0287-4e46-a564-1f81055468e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qing Zhou" initials="GZ" lastIdx="47" clrIdx="0">
    <p:extLst>
      <p:ext uri="{19B8F6BF-5375-455C-9EA6-DF929625EA0E}">
        <p15:presenceInfo xmlns:p15="http://schemas.microsoft.com/office/powerpoint/2012/main" userId="S::geqing.zhou@un.org::ec0a56b6-e741-4fa7-bab9-725ce26bd13e" providerId="AD"/>
      </p:ext>
    </p:extLst>
  </p:cmAuthor>
  <p:cmAuthor id="2" name="Jason Zuowei Xiao" initials="JZX" lastIdx="72" clrIdx="1">
    <p:extLst>
      <p:ext uri="{19B8F6BF-5375-455C-9EA6-DF929625EA0E}">
        <p15:presenceInfo xmlns:p15="http://schemas.microsoft.com/office/powerpoint/2012/main" userId="S::zuowei.xiao@un.org::014c9c63-c14d-44c3-a784-fa107f5390d4" providerId="AD"/>
      </p:ext>
    </p:extLst>
  </p:cmAuthor>
  <p:cmAuthor id="3" name="Jose Piedade" initials="JP" lastIdx="3" clrIdx="2">
    <p:extLst>
      <p:ext uri="{19B8F6BF-5375-455C-9EA6-DF929625EA0E}">
        <p15:presenceInfo xmlns:p15="http://schemas.microsoft.com/office/powerpoint/2012/main" userId="Jose Piedad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2D050"/>
    <a:srgbClr val="00B0F0"/>
    <a:srgbClr val="FFA366"/>
    <a:srgbClr val="BFBFBF"/>
    <a:srgbClr val="000000"/>
    <a:srgbClr val="00A2FF"/>
    <a:srgbClr val="960E52"/>
    <a:srgbClr val="45AA21"/>
    <a:srgbClr val="2586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24F4F8-C4BB-4FD5-A76E-772C6412059F}" v="1224" dt="2023-09-06T03:09:41.744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Avenir Next Medium"/>
          <a:ea typeface="Avenir Next Medium"/>
          <a:cs typeface="Avenir Next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venir Next Medium"/>
          <a:ea typeface="Avenir Next Medium"/>
          <a:cs typeface="Avenir Next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Avenir Next Medium"/>
          <a:ea typeface="Avenir Next Medium"/>
          <a:cs typeface="Avenir Next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Avenir Next Medium"/>
          <a:ea typeface="Avenir Next Medium"/>
          <a:cs typeface="Avenir Next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Avenir Next Medium"/>
          <a:ea typeface="Avenir Next Medium"/>
          <a:cs typeface="Avenir Next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383" autoAdjust="0"/>
  </p:normalViewPr>
  <p:slideViewPr>
    <p:cSldViewPr snapToGrid="0">
      <p:cViewPr varScale="1">
        <p:scale>
          <a:sx n="25" d="100"/>
          <a:sy n="25" d="100"/>
        </p:scale>
        <p:origin x="126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 Pedro Piedade" userId="ebeb3c4d-0287-4e46-a564-1f81055468e7" providerId="ADAL" clId="{5124F4F8-C4BB-4FD5-A76E-772C6412059F}"/>
    <pc:docChg chg="undo custSel addSld delSld modSld sldOrd">
      <pc:chgData name="Jose Pedro Piedade" userId="ebeb3c4d-0287-4e46-a564-1f81055468e7" providerId="ADAL" clId="{5124F4F8-C4BB-4FD5-A76E-772C6412059F}" dt="2023-09-06T11:59:03.713" v="2656" actId="20577"/>
      <pc:docMkLst>
        <pc:docMk/>
      </pc:docMkLst>
      <pc:sldChg chg="add del">
        <pc:chgData name="Jose Pedro Piedade" userId="ebeb3c4d-0287-4e46-a564-1f81055468e7" providerId="ADAL" clId="{5124F4F8-C4BB-4FD5-A76E-772C6412059F}" dt="2023-09-06T01:51:29.562" v="2485" actId="47"/>
        <pc:sldMkLst>
          <pc:docMk/>
          <pc:sldMk cId="0" sldId="283"/>
        </pc:sldMkLst>
      </pc:sldChg>
      <pc:sldChg chg="modSp mod">
        <pc:chgData name="Jose Pedro Piedade" userId="ebeb3c4d-0287-4e46-a564-1f81055468e7" providerId="ADAL" clId="{5124F4F8-C4BB-4FD5-A76E-772C6412059F}" dt="2023-09-06T03:01:01.970" v="2495" actId="20577"/>
        <pc:sldMkLst>
          <pc:docMk/>
          <pc:sldMk cId="3905456694" sldId="1624"/>
        </pc:sldMkLst>
        <pc:spChg chg="mod">
          <ac:chgData name="Jose Pedro Piedade" userId="ebeb3c4d-0287-4e46-a564-1f81055468e7" providerId="ADAL" clId="{5124F4F8-C4BB-4FD5-A76E-772C6412059F}" dt="2023-09-06T03:01:01.970" v="2495" actId="20577"/>
          <ac:spMkLst>
            <pc:docMk/>
            <pc:sldMk cId="3905456694" sldId="1624"/>
            <ac:spMk id="368" creationId="{2FBD5142-1248-2D45-A676-83FE005C2002}"/>
          </ac:spMkLst>
        </pc:spChg>
      </pc:sldChg>
      <pc:sldChg chg="ord">
        <pc:chgData name="Jose Pedro Piedade" userId="ebeb3c4d-0287-4e46-a564-1f81055468e7" providerId="ADAL" clId="{5124F4F8-C4BB-4FD5-A76E-772C6412059F}" dt="2023-09-06T11:46:08.020" v="2515"/>
        <pc:sldMkLst>
          <pc:docMk/>
          <pc:sldMk cId="0" sldId="1743"/>
        </pc:sldMkLst>
      </pc:sldChg>
      <pc:sldChg chg="delSp modSp mod">
        <pc:chgData name="Jose Pedro Piedade" userId="ebeb3c4d-0287-4e46-a564-1f81055468e7" providerId="ADAL" clId="{5124F4F8-C4BB-4FD5-A76E-772C6412059F}" dt="2023-09-06T03:09:41.744" v="2511" actId="20577"/>
        <pc:sldMkLst>
          <pc:docMk/>
          <pc:sldMk cId="913196865" sldId="1747"/>
        </pc:sldMkLst>
        <pc:spChg chg="del">
          <ac:chgData name="Jose Pedro Piedade" userId="ebeb3c4d-0287-4e46-a564-1f81055468e7" providerId="ADAL" clId="{5124F4F8-C4BB-4FD5-A76E-772C6412059F}" dt="2023-09-06T00:15:03.599" v="1309" actId="478"/>
          <ac:spMkLst>
            <pc:docMk/>
            <pc:sldMk cId="913196865" sldId="1747"/>
            <ac:spMk id="3" creationId="{5F11CC02-B07A-09CF-7E12-34FF5827F040}"/>
          </ac:spMkLst>
        </pc:spChg>
        <pc:spChg chg="mod">
          <ac:chgData name="Jose Pedro Piedade" userId="ebeb3c4d-0287-4e46-a564-1f81055468e7" providerId="ADAL" clId="{5124F4F8-C4BB-4FD5-A76E-772C6412059F}" dt="2023-09-06T00:45:12.645" v="1817" actId="20577"/>
          <ac:spMkLst>
            <pc:docMk/>
            <pc:sldMk cId="913196865" sldId="1747"/>
            <ac:spMk id="269" creationId="{00000000-0000-0000-0000-000000000000}"/>
          </ac:spMkLst>
        </pc:spChg>
        <pc:graphicFrameChg chg="mod modGraphic">
          <ac:chgData name="Jose Pedro Piedade" userId="ebeb3c4d-0287-4e46-a564-1f81055468e7" providerId="ADAL" clId="{5124F4F8-C4BB-4FD5-A76E-772C6412059F}" dt="2023-09-06T03:09:41.744" v="2511" actId="20577"/>
          <ac:graphicFrameMkLst>
            <pc:docMk/>
            <pc:sldMk cId="913196865" sldId="1747"/>
            <ac:graphicFrameMk id="14" creationId="{FE172B0F-2B1B-4F8A-9EFF-94CBDB8FD98B}"/>
          </ac:graphicFrameMkLst>
        </pc:graphicFrameChg>
      </pc:sldChg>
      <pc:sldChg chg="modSp mod">
        <pc:chgData name="Jose Pedro Piedade" userId="ebeb3c4d-0287-4e46-a564-1f81055468e7" providerId="ADAL" clId="{5124F4F8-C4BB-4FD5-A76E-772C6412059F}" dt="2023-09-06T00:14:52.631" v="1308" actId="20577"/>
        <pc:sldMkLst>
          <pc:docMk/>
          <pc:sldMk cId="363175864" sldId="2355"/>
        </pc:sldMkLst>
        <pc:spChg chg="mod">
          <ac:chgData name="Jose Pedro Piedade" userId="ebeb3c4d-0287-4e46-a564-1f81055468e7" providerId="ADAL" clId="{5124F4F8-C4BB-4FD5-A76E-772C6412059F}" dt="2023-09-06T00:14:52.631" v="1308" actId="20577"/>
          <ac:spMkLst>
            <pc:docMk/>
            <pc:sldMk cId="363175864" sldId="2355"/>
            <ac:spMk id="48" creationId="{28BDAB79-9C9C-4C33-B5E9-F98B65182784}"/>
          </ac:spMkLst>
        </pc:spChg>
      </pc:sldChg>
      <pc:sldChg chg="ord">
        <pc:chgData name="Jose Pedro Piedade" userId="ebeb3c4d-0287-4e46-a564-1f81055468e7" providerId="ADAL" clId="{5124F4F8-C4BB-4FD5-A76E-772C6412059F}" dt="2023-09-06T11:46:00.967" v="2513"/>
        <pc:sldMkLst>
          <pc:docMk/>
          <pc:sldMk cId="3394346987" sldId="2360"/>
        </pc:sldMkLst>
      </pc:sldChg>
      <pc:sldChg chg="modSp mod">
        <pc:chgData name="Jose Pedro Piedade" userId="ebeb3c4d-0287-4e46-a564-1f81055468e7" providerId="ADAL" clId="{5124F4F8-C4BB-4FD5-A76E-772C6412059F}" dt="2023-09-06T01:49:18.002" v="2483" actId="14100"/>
        <pc:sldMkLst>
          <pc:docMk/>
          <pc:sldMk cId="3229559034" sldId="2361"/>
        </pc:sldMkLst>
        <pc:spChg chg="mod">
          <ac:chgData name="Jose Pedro Piedade" userId="ebeb3c4d-0287-4e46-a564-1f81055468e7" providerId="ADAL" clId="{5124F4F8-C4BB-4FD5-A76E-772C6412059F}" dt="2023-09-06T01:49:18.002" v="2483" actId="14100"/>
          <ac:spMkLst>
            <pc:docMk/>
            <pc:sldMk cId="3229559034" sldId="2361"/>
            <ac:spMk id="206" creationId="{80BFFFE9-352B-0197-7CEE-DFD7F75F2C81}"/>
          </ac:spMkLst>
        </pc:spChg>
      </pc:sldChg>
      <pc:sldChg chg="modSp mod">
        <pc:chgData name="Jose Pedro Piedade" userId="ebeb3c4d-0287-4e46-a564-1f81055468e7" providerId="ADAL" clId="{5124F4F8-C4BB-4FD5-A76E-772C6412059F}" dt="2023-09-06T02:46:42.765" v="2489" actId="14100"/>
        <pc:sldMkLst>
          <pc:docMk/>
          <pc:sldMk cId="1692477260" sldId="2363"/>
        </pc:sldMkLst>
        <pc:spChg chg="mod">
          <ac:chgData name="Jose Pedro Piedade" userId="ebeb3c4d-0287-4e46-a564-1f81055468e7" providerId="ADAL" clId="{5124F4F8-C4BB-4FD5-A76E-772C6412059F}" dt="2023-09-06T02:46:42.765" v="2489" actId="14100"/>
          <ac:spMkLst>
            <pc:docMk/>
            <pc:sldMk cId="1692477260" sldId="2363"/>
            <ac:spMk id="8" creationId="{9ED835D4-6BEE-DBF5-55A0-BCDE2CDB9994}"/>
          </ac:spMkLst>
        </pc:spChg>
      </pc:sldChg>
      <pc:sldChg chg="modSp mod">
        <pc:chgData name="Jose Pedro Piedade" userId="ebeb3c4d-0287-4e46-a564-1f81055468e7" providerId="ADAL" clId="{5124F4F8-C4BB-4FD5-A76E-772C6412059F}" dt="2023-09-06T02:12:07.442" v="2487" actId="14100"/>
        <pc:sldMkLst>
          <pc:docMk/>
          <pc:sldMk cId="4272421939" sldId="2368"/>
        </pc:sldMkLst>
        <pc:grpChg chg="mod">
          <ac:chgData name="Jose Pedro Piedade" userId="ebeb3c4d-0287-4e46-a564-1f81055468e7" providerId="ADAL" clId="{5124F4F8-C4BB-4FD5-A76E-772C6412059F}" dt="2023-09-06T02:12:07.442" v="2487" actId="14100"/>
          <ac:grpSpMkLst>
            <pc:docMk/>
            <pc:sldMk cId="4272421939" sldId="2368"/>
            <ac:grpSpMk id="54" creationId="{0E9F673C-2363-2AB3-D356-CDBD66F1BCEA}"/>
          </ac:grpSpMkLst>
        </pc:grpChg>
      </pc:sldChg>
      <pc:sldChg chg="addSp delSp modSp mod">
        <pc:chgData name="Jose Pedro Piedade" userId="ebeb3c4d-0287-4e46-a564-1f81055468e7" providerId="ADAL" clId="{5124F4F8-C4BB-4FD5-A76E-772C6412059F}" dt="2023-09-05T23:13:13.691" v="866" actId="20577"/>
        <pc:sldMkLst>
          <pc:docMk/>
          <pc:sldMk cId="3928419753" sldId="2370"/>
        </pc:sldMkLst>
        <pc:spChg chg="mod">
          <ac:chgData name="Jose Pedro Piedade" userId="ebeb3c4d-0287-4e46-a564-1f81055468e7" providerId="ADAL" clId="{5124F4F8-C4BB-4FD5-A76E-772C6412059F}" dt="2023-09-05T23:13:13.691" v="866" actId="20577"/>
          <ac:spMkLst>
            <pc:docMk/>
            <pc:sldMk cId="3928419753" sldId="2370"/>
            <ac:spMk id="2" creationId="{DA687719-DE4B-4E64-9ADC-4E3CE0586C34}"/>
          </ac:spMkLst>
        </pc:spChg>
        <pc:spChg chg="del">
          <ac:chgData name="Jose Pedro Piedade" userId="ebeb3c4d-0287-4e46-a564-1f81055468e7" providerId="ADAL" clId="{5124F4F8-C4BB-4FD5-A76E-772C6412059F}" dt="2023-09-05T22:38:30.937" v="360" actId="478"/>
          <ac:spMkLst>
            <pc:docMk/>
            <pc:sldMk cId="3928419753" sldId="2370"/>
            <ac:spMk id="3" creationId="{DDB8B358-33F8-F547-5466-1C1FDC45223A}"/>
          </ac:spMkLst>
        </pc:spChg>
        <pc:spChg chg="mod topLvl">
          <ac:chgData name="Jose Pedro Piedade" userId="ebeb3c4d-0287-4e46-a564-1f81055468e7" providerId="ADAL" clId="{5124F4F8-C4BB-4FD5-A76E-772C6412059F}" dt="2023-09-05T22:40:10.346" v="363" actId="164"/>
          <ac:spMkLst>
            <pc:docMk/>
            <pc:sldMk cId="3928419753" sldId="2370"/>
            <ac:spMk id="5" creationId="{5CF0946D-B676-B198-5F4B-0ABB7F952ECC}"/>
          </ac:spMkLst>
        </pc:spChg>
        <pc:spChg chg="del mod">
          <ac:chgData name="Jose Pedro Piedade" userId="ebeb3c4d-0287-4e46-a564-1f81055468e7" providerId="ADAL" clId="{5124F4F8-C4BB-4FD5-A76E-772C6412059F}" dt="2023-09-05T23:08:52.958" v="662" actId="478"/>
          <ac:spMkLst>
            <pc:docMk/>
            <pc:sldMk cId="3928419753" sldId="2370"/>
            <ac:spMk id="9" creationId="{680C5322-8797-B210-4D0C-102FFD8BF664}"/>
          </ac:spMkLst>
        </pc:spChg>
        <pc:spChg chg="mod topLvl">
          <ac:chgData name="Jose Pedro Piedade" userId="ebeb3c4d-0287-4e46-a564-1f81055468e7" providerId="ADAL" clId="{5124F4F8-C4BB-4FD5-A76E-772C6412059F}" dt="2023-09-05T22:40:10.346" v="363" actId="164"/>
          <ac:spMkLst>
            <pc:docMk/>
            <pc:sldMk cId="3928419753" sldId="2370"/>
            <ac:spMk id="13" creationId="{816056E6-663F-B56D-6A1A-42A5EDDB372A}"/>
          </ac:spMkLst>
        </pc:spChg>
        <pc:spChg chg="del mod">
          <ac:chgData name="Jose Pedro Piedade" userId="ebeb3c4d-0287-4e46-a564-1f81055468e7" providerId="ADAL" clId="{5124F4F8-C4BB-4FD5-A76E-772C6412059F}" dt="2023-09-05T22:24:35.832" v="170" actId="478"/>
          <ac:spMkLst>
            <pc:docMk/>
            <pc:sldMk cId="3928419753" sldId="2370"/>
            <ac:spMk id="15" creationId="{82104975-3124-EB02-AB84-71BC9FB2073A}"/>
          </ac:spMkLst>
        </pc:spChg>
        <pc:spChg chg="mod topLvl">
          <ac:chgData name="Jose Pedro Piedade" userId="ebeb3c4d-0287-4e46-a564-1f81055468e7" providerId="ADAL" clId="{5124F4F8-C4BB-4FD5-A76E-772C6412059F}" dt="2023-09-05T22:40:10.346" v="363" actId="164"/>
          <ac:spMkLst>
            <pc:docMk/>
            <pc:sldMk cId="3928419753" sldId="2370"/>
            <ac:spMk id="17" creationId="{C17BF852-26B3-6C18-DB97-55E1E54A34C3}"/>
          </ac:spMkLst>
        </pc:spChg>
        <pc:spChg chg="mod topLvl">
          <ac:chgData name="Jose Pedro Piedade" userId="ebeb3c4d-0287-4e46-a564-1f81055468e7" providerId="ADAL" clId="{5124F4F8-C4BB-4FD5-A76E-772C6412059F}" dt="2023-09-05T22:40:10.346" v="363" actId="164"/>
          <ac:spMkLst>
            <pc:docMk/>
            <pc:sldMk cId="3928419753" sldId="2370"/>
            <ac:spMk id="19" creationId="{4B29C42A-A04E-2DAB-3B33-B8D1480BE618}"/>
          </ac:spMkLst>
        </pc:spChg>
        <pc:spChg chg="add mod">
          <ac:chgData name="Jose Pedro Piedade" userId="ebeb3c4d-0287-4e46-a564-1f81055468e7" providerId="ADAL" clId="{5124F4F8-C4BB-4FD5-A76E-772C6412059F}" dt="2023-09-05T22:40:10.346" v="363" actId="164"/>
          <ac:spMkLst>
            <pc:docMk/>
            <pc:sldMk cId="3928419753" sldId="2370"/>
            <ac:spMk id="22" creationId="{69CA47C7-E677-5A6D-BE10-C02675791C5A}"/>
          </ac:spMkLst>
        </pc:spChg>
        <pc:spChg chg="add mod">
          <ac:chgData name="Jose Pedro Piedade" userId="ebeb3c4d-0287-4e46-a564-1f81055468e7" providerId="ADAL" clId="{5124F4F8-C4BB-4FD5-A76E-772C6412059F}" dt="2023-09-05T22:38:40.201" v="362" actId="571"/>
          <ac:spMkLst>
            <pc:docMk/>
            <pc:sldMk cId="3928419753" sldId="2370"/>
            <ac:spMk id="25" creationId="{D5D4F099-0DC6-B71D-BAE4-982BF8F35534}"/>
          </ac:spMkLst>
        </pc:spChg>
        <pc:spChg chg="add mod">
          <ac:chgData name="Jose Pedro Piedade" userId="ebeb3c4d-0287-4e46-a564-1f81055468e7" providerId="ADAL" clId="{5124F4F8-C4BB-4FD5-A76E-772C6412059F}" dt="2023-09-05T22:38:40.201" v="362" actId="571"/>
          <ac:spMkLst>
            <pc:docMk/>
            <pc:sldMk cId="3928419753" sldId="2370"/>
            <ac:spMk id="26" creationId="{BC69B6D8-DDE0-1D99-68C0-410BEBD508DE}"/>
          </ac:spMkLst>
        </pc:spChg>
        <pc:spChg chg="mod topLvl">
          <ac:chgData name="Jose Pedro Piedade" userId="ebeb3c4d-0287-4e46-a564-1f81055468e7" providerId="ADAL" clId="{5124F4F8-C4BB-4FD5-A76E-772C6412059F}" dt="2023-09-05T22:54:57.772" v="605" actId="408"/>
          <ac:spMkLst>
            <pc:docMk/>
            <pc:sldMk cId="3928419753" sldId="2370"/>
            <ac:spMk id="29" creationId="{CDC89062-760E-4121-D610-01023F5472D0}"/>
          </ac:spMkLst>
        </pc:spChg>
        <pc:spChg chg="mod topLvl">
          <ac:chgData name="Jose Pedro Piedade" userId="ebeb3c4d-0287-4e46-a564-1f81055468e7" providerId="ADAL" clId="{5124F4F8-C4BB-4FD5-A76E-772C6412059F}" dt="2023-09-05T22:42:50.341" v="470" actId="20577"/>
          <ac:spMkLst>
            <pc:docMk/>
            <pc:sldMk cId="3928419753" sldId="2370"/>
            <ac:spMk id="31" creationId="{91708121-81F1-AD49-404C-6390C3953257}"/>
          </ac:spMkLst>
        </pc:spChg>
        <pc:spChg chg="del mod topLvl">
          <ac:chgData name="Jose Pedro Piedade" userId="ebeb3c4d-0287-4e46-a564-1f81055468e7" providerId="ADAL" clId="{5124F4F8-C4BB-4FD5-A76E-772C6412059F}" dt="2023-09-05T22:46:51.695" v="496" actId="478"/>
          <ac:spMkLst>
            <pc:docMk/>
            <pc:sldMk cId="3928419753" sldId="2370"/>
            <ac:spMk id="32" creationId="{FA90789A-225F-046F-04B5-5D680B6FFF61}"/>
          </ac:spMkLst>
        </pc:spChg>
        <pc:spChg chg="del mod topLvl">
          <ac:chgData name="Jose Pedro Piedade" userId="ebeb3c4d-0287-4e46-a564-1f81055468e7" providerId="ADAL" clId="{5124F4F8-C4BB-4FD5-A76E-772C6412059F}" dt="2023-09-05T22:53:46.350" v="580" actId="478"/>
          <ac:spMkLst>
            <pc:docMk/>
            <pc:sldMk cId="3928419753" sldId="2370"/>
            <ac:spMk id="33" creationId="{23909CAD-6D0C-AEE7-D6A2-09502F7D4438}"/>
          </ac:spMkLst>
        </pc:spChg>
        <pc:spChg chg="mod topLvl">
          <ac:chgData name="Jose Pedro Piedade" userId="ebeb3c4d-0287-4e46-a564-1f81055468e7" providerId="ADAL" clId="{5124F4F8-C4BB-4FD5-A76E-772C6412059F}" dt="2023-09-05T22:41:46.557" v="429" actId="1076"/>
          <ac:spMkLst>
            <pc:docMk/>
            <pc:sldMk cId="3928419753" sldId="2370"/>
            <ac:spMk id="35" creationId="{14181F32-B7D2-7EBA-92BA-6C2135A0C53C}"/>
          </ac:spMkLst>
        </pc:spChg>
        <pc:spChg chg="add mod">
          <ac:chgData name="Jose Pedro Piedade" userId="ebeb3c4d-0287-4e46-a564-1f81055468e7" providerId="ADAL" clId="{5124F4F8-C4BB-4FD5-A76E-772C6412059F}" dt="2023-09-05T22:55:13.179" v="606" actId="408"/>
          <ac:spMkLst>
            <pc:docMk/>
            <pc:sldMk cId="3928419753" sldId="2370"/>
            <ac:spMk id="42" creationId="{EC424384-1403-CDBE-4625-14153E9A5B87}"/>
          </ac:spMkLst>
        </pc:spChg>
        <pc:spChg chg="add mod">
          <ac:chgData name="Jose Pedro Piedade" userId="ebeb3c4d-0287-4e46-a564-1f81055468e7" providerId="ADAL" clId="{5124F4F8-C4BB-4FD5-A76E-772C6412059F}" dt="2023-09-05T22:55:13.179" v="606" actId="408"/>
          <ac:spMkLst>
            <pc:docMk/>
            <pc:sldMk cId="3928419753" sldId="2370"/>
            <ac:spMk id="43" creationId="{864DA86C-E9F2-FBA6-6C66-F3C756C28353}"/>
          </ac:spMkLst>
        </pc:spChg>
        <pc:spChg chg="add mod">
          <ac:chgData name="Jose Pedro Piedade" userId="ebeb3c4d-0287-4e46-a564-1f81055468e7" providerId="ADAL" clId="{5124F4F8-C4BB-4FD5-A76E-772C6412059F}" dt="2023-09-05T22:55:13.179" v="606" actId="408"/>
          <ac:spMkLst>
            <pc:docMk/>
            <pc:sldMk cId="3928419753" sldId="2370"/>
            <ac:spMk id="44" creationId="{230AA196-0BD5-8D22-A587-DAD6F09CA620}"/>
          </ac:spMkLst>
        </pc:spChg>
        <pc:spChg chg="add mod">
          <ac:chgData name="Jose Pedro Piedade" userId="ebeb3c4d-0287-4e46-a564-1f81055468e7" providerId="ADAL" clId="{5124F4F8-C4BB-4FD5-A76E-772C6412059F}" dt="2023-09-05T22:55:13.179" v="606" actId="408"/>
          <ac:spMkLst>
            <pc:docMk/>
            <pc:sldMk cId="3928419753" sldId="2370"/>
            <ac:spMk id="45" creationId="{D0902C1D-A568-1617-D28C-0FC4A2024A94}"/>
          </ac:spMkLst>
        </pc:spChg>
        <pc:spChg chg="add mod">
          <ac:chgData name="Jose Pedro Piedade" userId="ebeb3c4d-0287-4e46-a564-1f81055468e7" providerId="ADAL" clId="{5124F4F8-C4BB-4FD5-A76E-772C6412059F}" dt="2023-09-05T23:09:07.691" v="663" actId="207"/>
          <ac:spMkLst>
            <pc:docMk/>
            <pc:sldMk cId="3928419753" sldId="2370"/>
            <ac:spMk id="46" creationId="{6F6CA441-D419-A786-1EFC-1CB773A07AA6}"/>
          </ac:spMkLst>
        </pc:spChg>
        <pc:grpChg chg="add del mod">
          <ac:chgData name="Jose Pedro Piedade" userId="ebeb3c4d-0287-4e46-a564-1f81055468e7" providerId="ADAL" clId="{5124F4F8-C4BB-4FD5-A76E-772C6412059F}" dt="2023-09-05T22:32:41.436" v="258" actId="165"/>
          <ac:grpSpMkLst>
            <pc:docMk/>
            <pc:sldMk cId="3928419753" sldId="2370"/>
            <ac:grpSpMk id="4" creationId="{008CBF93-883B-128B-9702-F0D2FD9F65B5}"/>
          </ac:grpSpMkLst>
        </pc:grpChg>
        <pc:grpChg chg="del mod topLvl">
          <ac:chgData name="Jose Pedro Piedade" userId="ebeb3c4d-0287-4e46-a564-1f81055468e7" providerId="ADAL" clId="{5124F4F8-C4BB-4FD5-A76E-772C6412059F}" dt="2023-09-05T22:32:51.265" v="260" actId="165"/>
          <ac:grpSpMkLst>
            <pc:docMk/>
            <pc:sldMk cId="3928419753" sldId="2370"/>
            <ac:grpSpMk id="6" creationId="{5782AA67-D06F-22DC-FE95-926F672FD7F1}"/>
          </ac:grpSpMkLst>
        </pc:grpChg>
        <pc:grpChg chg="del mod topLvl">
          <ac:chgData name="Jose Pedro Piedade" userId="ebeb3c4d-0287-4e46-a564-1f81055468e7" providerId="ADAL" clId="{5124F4F8-C4BB-4FD5-A76E-772C6412059F}" dt="2023-09-05T22:33:07.702" v="262" actId="165"/>
          <ac:grpSpMkLst>
            <pc:docMk/>
            <pc:sldMk cId="3928419753" sldId="2370"/>
            <ac:grpSpMk id="7" creationId="{BC9903B6-E441-679F-8F50-E6FFCD46EA70}"/>
          </ac:grpSpMkLst>
        </pc:grpChg>
        <pc:grpChg chg="del mod">
          <ac:chgData name="Jose Pedro Piedade" userId="ebeb3c4d-0287-4e46-a564-1f81055468e7" providerId="ADAL" clId="{5124F4F8-C4BB-4FD5-A76E-772C6412059F}" dt="2023-09-05T22:24:50.400" v="171" actId="478"/>
          <ac:grpSpMkLst>
            <pc:docMk/>
            <pc:sldMk cId="3928419753" sldId="2370"/>
            <ac:grpSpMk id="8" creationId="{53FCFF79-6F97-C09C-D102-6855F549AB3B}"/>
          </ac:grpSpMkLst>
        </pc:grpChg>
        <pc:grpChg chg="del mod">
          <ac:chgData name="Jose Pedro Piedade" userId="ebeb3c4d-0287-4e46-a564-1f81055468e7" providerId="ADAL" clId="{5124F4F8-C4BB-4FD5-A76E-772C6412059F}" dt="2023-09-05T22:24:32.537" v="169" actId="478"/>
          <ac:grpSpMkLst>
            <pc:docMk/>
            <pc:sldMk cId="3928419753" sldId="2370"/>
            <ac:grpSpMk id="10" creationId="{A8EF61A3-FC3C-9F50-7BEB-8BF4A9E9D921}"/>
          </ac:grpSpMkLst>
        </pc:grpChg>
        <pc:grpChg chg="del mod topLvl">
          <ac:chgData name="Jose Pedro Piedade" userId="ebeb3c4d-0287-4e46-a564-1f81055468e7" providerId="ADAL" clId="{5124F4F8-C4BB-4FD5-A76E-772C6412059F}" dt="2023-09-05T22:34:41.556" v="282" actId="165"/>
          <ac:grpSpMkLst>
            <pc:docMk/>
            <pc:sldMk cId="3928419753" sldId="2370"/>
            <ac:grpSpMk id="11" creationId="{2FAE91A6-347B-959E-1A60-54206A005FBF}"/>
          </ac:grpSpMkLst>
        </pc:grpChg>
        <pc:grpChg chg="add mod">
          <ac:chgData name="Jose Pedro Piedade" userId="ebeb3c4d-0287-4e46-a564-1f81055468e7" providerId="ADAL" clId="{5124F4F8-C4BB-4FD5-A76E-772C6412059F}" dt="2023-09-05T22:40:33.457" v="414" actId="1076"/>
          <ac:grpSpMkLst>
            <pc:docMk/>
            <pc:sldMk cId="3928419753" sldId="2370"/>
            <ac:grpSpMk id="27" creationId="{0358212D-99D0-3791-5D66-EC32E63AD47A}"/>
          </ac:grpSpMkLst>
        </pc:grpChg>
        <pc:grpChg chg="add del mod">
          <ac:chgData name="Jose Pedro Piedade" userId="ebeb3c4d-0287-4e46-a564-1f81055468e7" providerId="ADAL" clId="{5124F4F8-C4BB-4FD5-A76E-772C6412059F}" dt="2023-09-05T22:41:41.929" v="428" actId="165"/>
          <ac:grpSpMkLst>
            <pc:docMk/>
            <pc:sldMk cId="3928419753" sldId="2370"/>
            <ac:grpSpMk id="28" creationId="{35896CAC-00D8-6394-A432-D83F22AD0371}"/>
          </ac:grpSpMkLst>
        </pc:grpChg>
        <pc:picChg chg="del mod topLvl">
          <ac:chgData name="Jose Pedro Piedade" userId="ebeb3c4d-0287-4e46-a564-1f81055468e7" providerId="ADAL" clId="{5124F4F8-C4BB-4FD5-A76E-772C6412059F}" dt="2023-09-05T22:36:09.597" v="296" actId="478"/>
          <ac:picMkLst>
            <pc:docMk/>
            <pc:sldMk cId="3928419753" sldId="2370"/>
            <ac:picMk id="12" creationId="{8E30441C-06B2-91C7-CE67-89D569F57B24}"/>
          </ac:picMkLst>
        </pc:picChg>
        <pc:picChg chg="del mod">
          <ac:chgData name="Jose Pedro Piedade" userId="ebeb3c4d-0287-4e46-a564-1f81055468e7" providerId="ADAL" clId="{5124F4F8-C4BB-4FD5-A76E-772C6412059F}" dt="2023-09-05T22:24:32.537" v="169" actId="478"/>
          <ac:picMkLst>
            <pc:docMk/>
            <pc:sldMk cId="3928419753" sldId="2370"/>
            <ac:picMk id="14" creationId="{B0B69EE7-6AAE-75E5-4FB2-AB9668E53C88}"/>
          </ac:picMkLst>
        </pc:picChg>
        <pc:picChg chg="del mod">
          <ac:chgData name="Jose Pedro Piedade" userId="ebeb3c4d-0287-4e46-a564-1f81055468e7" providerId="ADAL" clId="{5124F4F8-C4BB-4FD5-A76E-772C6412059F}" dt="2023-09-05T22:24:50.400" v="171" actId="478"/>
          <ac:picMkLst>
            <pc:docMk/>
            <pc:sldMk cId="3928419753" sldId="2370"/>
            <ac:picMk id="16" creationId="{35E0EDC0-A3BB-0D56-F5D1-5CDE41A274C0}"/>
          </ac:picMkLst>
        </pc:picChg>
        <pc:picChg chg="mod topLvl">
          <ac:chgData name="Jose Pedro Piedade" userId="ebeb3c4d-0287-4e46-a564-1f81055468e7" providerId="ADAL" clId="{5124F4F8-C4BB-4FD5-A76E-772C6412059F}" dt="2023-09-05T22:40:10.346" v="363" actId="164"/>
          <ac:picMkLst>
            <pc:docMk/>
            <pc:sldMk cId="3928419753" sldId="2370"/>
            <ac:picMk id="18" creationId="{4B9EDC9E-D06D-0E53-65F7-CED38E0B1643}"/>
          </ac:picMkLst>
        </pc:picChg>
        <pc:picChg chg="add mod">
          <ac:chgData name="Jose Pedro Piedade" userId="ebeb3c4d-0287-4e46-a564-1f81055468e7" providerId="ADAL" clId="{5124F4F8-C4BB-4FD5-A76E-772C6412059F}" dt="2023-09-05T22:40:10.346" v="363" actId="164"/>
          <ac:picMkLst>
            <pc:docMk/>
            <pc:sldMk cId="3928419753" sldId="2370"/>
            <ac:picMk id="21" creationId="{941754CF-0112-AF36-13D5-1691AE1AF0D8}"/>
          </ac:picMkLst>
        </pc:picChg>
        <pc:picChg chg="add mod">
          <ac:chgData name="Jose Pedro Piedade" userId="ebeb3c4d-0287-4e46-a564-1f81055468e7" providerId="ADAL" clId="{5124F4F8-C4BB-4FD5-A76E-772C6412059F}" dt="2023-09-05T22:40:10.346" v="363" actId="164"/>
          <ac:picMkLst>
            <pc:docMk/>
            <pc:sldMk cId="3928419753" sldId="2370"/>
            <ac:picMk id="24" creationId="{494FD899-E32F-21C7-4D4C-395421AD6A5A}"/>
          </ac:picMkLst>
        </pc:picChg>
        <pc:picChg chg="del mod topLvl">
          <ac:chgData name="Jose Pedro Piedade" userId="ebeb3c4d-0287-4e46-a564-1f81055468e7" providerId="ADAL" clId="{5124F4F8-C4BB-4FD5-A76E-772C6412059F}" dt="2023-09-05T22:41:52.337" v="430" actId="478"/>
          <ac:picMkLst>
            <pc:docMk/>
            <pc:sldMk cId="3928419753" sldId="2370"/>
            <ac:picMk id="30" creationId="{B31C315D-716D-E07A-7CF8-18BEDC15F792}"/>
          </ac:picMkLst>
        </pc:picChg>
        <pc:picChg chg="del mod topLvl">
          <ac:chgData name="Jose Pedro Piedade" userId="ebeb3c4d-0287-4e46-a564-1f81055468e7" providerId="ADAL" clId="{5124F4F8-C4BB-4FD5-A76E-772C6412059F}" dt="2023-09-05T22:45:08.217" v="477" actId="478"/>
          <ac:picMkLst>
            <pc:docMk/>
            <pc:sldMk cId="3928419753" sldId="2370"/>
            <ac:picMk id="34" creationId="{502FE4F5-5C94-1738-EBF7-E7BBAABB9210}"/>
          </ac:picMkLst>
        </pc:picChg>
        <pc:picChg chg="del mod topLvl">
          <ac:chgData name="Jose Pedro Piedade" userId="ebeb3c4d-0287-4e46-a564-1f81055468e7" providerId="ADAL" clId="{5124F4F8-C4BB-4FD5-A76E-772C6412059F}" dt="2023-09-05T22:54:17.134" v="601" actId="478"/>
          <ac:picMkLst>
            <pc:docMk/>
            <pc:sldMk cId="3928419753" sldId="2370"/>
            <ac:picMk id="36" creationId="{03BF6BFD-F94C-526D-C1A4-3AA8A54FB982}"/>
          </ac:picMkLst>
        </pc:picChg>
        <pc:picChg chg="add mod">
          <ac:chgData name="Jose Pedro Piedade" userId="ebeb3c4d-0287-4e46-a564-1f81055468e7" providerId="ADAL" clId="{5124F4F8-C4BB-4FD5-A76E-772C6412059F}" dt="2023-09-05T23:05:20.551" v="625" actId="554"/>
          <ac:picMkLst>
            <pc:docMk/>
            <pc:sldMk cId="3928419753" sldId="2370"/>
            <ac:picMk id="38" creationId="{72C6EDE8-4386-5F26-0BCC-180403B8EFC4}"/>
          </ac:picMkLst>
        </pc:picChg>
        <pc:picChg chg="add mod">
          <ac:chgData name="Jose Pedro Piedade" userId="ebeb3c4d-0287-4e46-a564-1f81055468e7" providerId="ADAL" clId="{5124F4F8-C4BB-4FD5-A76E-772C6412059F}" dt="2023-09-05T23:05:20.551" v="625" actId="554"/>
          <ac:picMkLst>
            <pc:docMk/>
            <pc:sldMk cId="3928419753" sldId="2370"/>
            <ac:picMk id="41" creationId="{8AD26A41-3618-64B8-C12A-25624542C52F}"/>
          </ac:picMkLst>
        </pc:picChg>
        <pc:picChg chg="add mod">
          <ac:chgData name="Jose Pedro Piedade" userId="ebeb3c4d-0287-4e46-a564-1f81055468e7" providerId="ADAL" clId="{5124F4F8-C4BB-4FD5-A76E-772C6412059F}" dt="2023-09-05T23:05:20.551" v="625" actId="554"/>
          <ac:picMkLst>
            <pc:docMk/>
            <pc:sldMk cId="3928419753" sldId="2370"/>
            <ac:picMk id="48" creationId="{F160AE9A-3334-57B9-D864-DC664DD8F723}"/>
          </ac:picMkLst>
        </pc:picChg>
        <pc:picChg chg="add mod">
          <ac:chgData name="Jose Pedro Piedade" userId="ebeb3c4d-0287-4e46-a564-1f81055468e7" providerId="ADAL" clId="{5124F4F8-C4BB-4FD5-A76E-772C6412059F}" dt="2023-09-05T23:07:28.821" v="651" actId="554"/>
          <ac:picMkLst>
            <pc:docMk/>
            <pc:sldMk cId="3928419753" sldId="2370"/>
            <ac:picMk id="50" creationId="{083B0D98-D3A8-CE00-B0C8-F3E4FF4B8B89}"/>
          </ac:picMkLst>
        </pc:picChg>
        <pc:picChg chg="add mod">
          <ac:chgData name="Jose Pedro Piedade" userId="ebeb3c4d-0287-4e46-a564-1f81055468e7" providerId="ADAL" clId="{5124F4F8-C4BB-4FD5-A76E-772C6412059F}" dt="2023-09-05T23:08:32.697" v="659" actId="554"/>
          <ac:picMkLst>
            <pc:docMk/>
            <pc:sldMk cId="3928419753" sldId="2370"/>
            <ac:picMk id="52" creationId="{811A246D-013E-6C5E-0CE4-256C8CAB85BF}"/>
          </ac:picMkLst>
        </pc:picChg>
        <pc:picChg chg="add mod">
          <ac:chgData name="Jose Pedro Piedade" userId="ebeb3c4d-0287-4e46-a564-1f81055468e7" providerId="ADAL" clId="{5124F4F8-C4BB-4FD5-A76E-772C6412059F}" dt="2023-09-05T23:08:32.697" v="659" actId="554"/>
          <ac:picMkLst>
            <pc:docMk/>
            <pc:sldMk cId="3928419753" sldId="2370"/>
            <ac:picMk id="54" creationId="{4F5EA036-76BF-1ECB-FEF5-21EC7AF53863}"/>
          </ac:picMkLst>
        </pc:picChg>
      </pc:sldChg>
      <pc:sldChg chg="delSp mod modNotesTx">
        <pc:chgData name="Jose Pedro Piedade" userId="ebeb3c4d-0287-4e46-a564-1f81055468e7" providerId="ADAL" clId="{5124F4F8-C4BB-4FD5-A76E-772C6412059F}" dt="2023-09-06T11:59:03.713" v="2656" actId="20577"/>
        <pc:sldMkLst>
          <pc:docMk/>
          <pc:sldMk cId="3757415712" sldId="2373"/>
        </pc:sldMkLst>
        <pc:spChg chg="del">
          <ac:chgData name="Jose Pedro Piedade" userId="ebeb3c4d-0287-4e46-a564-1f81055468e7" providerId="ADAL" clId="{5124F4F8-C4BB-4FD5-A76E-772C6412059F}" dt="2023-09-05T22:21:15.953" v="0" actId="478"/>
          <ac:spMkLst>
            <pc:docMk/>
            <pc:sldMk cId="3757415712" sldId="2373"/>
            <ac:spMk id="7" creationId="{7532BA6D-A1D7-86D5-A17A-7BA9B4C51C56}"/>
          </ac:spMkLst>
        </pc:spChg>
      </pc:sldChg>
      <pc:sldChg chg="delSp mod">
        <pc:chgData name="Jose Pedro Piedade" userId="ebeb3c4d-0287-4e46-a564-1f81055468e7" providerId="ADAL" clId="{5124F4F8-C4BB-4FD5-A76E-772C6412059F}" dt="2023-09-05T22:21:26.561" v="1" actId="478"/>
        <pc:sldMkLst>
          <pc:docMk/>
          <pc:sldMk cId="393164272" sldId="2374"/>
        </pc:sldMkLst>
        <pc:spChg chg="del">
          <ac:chgData name="Jose Pedro Piedade" userId="ebeb3c4d-0287-4e46-a564-1f81055468e7" providerId="ADAL" clId="{5124F4F8-C4BB-4FD5-A76E-772C6412059F}" dt="2023-09-05T22:21:26.561" v="1" actId="478"/>
          <ac:spMkLst>
            <pc:docMk/>
            <pc:sldMk cId="393164272" sldId="2374"/>
            <ac:spMk id="4" creationId="{8B8B32F2-FA47-C9B9-19E7-63282E89D11B}"/>
          </ac:spMkLst>
        </pc:spChg>
      </pc:sldChg>
      <pc:sldChg chg="delSp mod">
        <pc:chgData name="Jose Pedro Piedade" userId="ebeb3c4d-0287-4e46-a564-1f81055468e7" providerId="ADAL" clId="{5124F4F8-C4BB-4FD5-A76E-772C6412059F}" dt="2023-09-05T23:13:50.026" v="867" actId="478"/>
        <pc:sldMkLst>
          <pc:docMk/>
          <pc:sldMk cId="1836094790" sldId="2375"/>
        </pc:sldMkLst>
        <pc:spChg chg="del">
          <ac:chgData name="Jose Pedro Piedade" userId="ebeb3c4d-0287-4e46-a564-1f81055468e7" providerId="ADAL" clId="{5124F4F8-C4BB-4FD5-A76E-772C6412059F}" dt="2023-09-05T23:13:50.026" v="867" actId="478"/>
          <ac:spMkLst>
            <pc:docMk/>
            <pc:sldMk cId="1836094790" sldId="2375"/>
            <ac:spMk id="3" creationId="{A0E6A0C7-FC24-7EAB-25DB-9A0BDB582FC0}"/>
          </ac:spMkLst>
        </pc:spChg>
      </pc:sldChg>
      <pc:sldChg chg="addSp delSp modSp mod">
        <pc:chgData name="Jose Pedro Piedade" userId="ebeb3c4d-0287-4e46-a564-1f81055468e7" providerId="ADAL" clId="{5124F4F8-C4BB-4FD5-A76E-772C6412059F}" dt="2023-09-06T00:12:34.680" v="1285" actId="14100"/>
        <pc:sldMkLst>
          <pc:docMk/>
          <pc:sldMk cId="4141303737" sldId="2376"/>
        </pc:sldMkLst>
        <pc:spChg chg="add mod">
          <ac:chgData name="Jose Pedro Piedade" userId="ebeb3c4d-0287-4e46-a564-1f81055468e7" providerId="ADAL" clId="{5124F4F8-C4BB-4FD5-A76E-772C6412059F}" dt="2023-09-05T23:23:40.887" v="987" actId="207"/>
          <ac:spMkLst>
            <pc:docMk/>
            <pc:sldMk cId="4141303737" sldId="2376"/>
            <ac:spMk id="3" creationId="{161F7931-6900-CCAB-07D3-2181EE23395B}"/>
          </ac:spMkLst>
        </pc:spChg>
        <pc:spChg chg="add mod">
          <ac:chgData name="Jose Pedro Piedade" userId="ebeb3c4d-0287-4e46-a564-1f81055468e7" providerId="ADAL" clId="{5124F4F8-C4BB-4FD5-A76E-772C6412059F}" dt="2023-09-05T23:23:36.449" v="986" actId="207"/>
          <ac:spMkLst>
            <pc:docMk/>
            <pc:sldMk cId="4141303737" sldId="2376"/>
            <ac:spMk id="4" creationId="{ABA17B32-CC69-8184-0F8D-80D4466FEE6A}"/>
          </ac:spMkLst>
        </pc:spChg>
        <pc:spChg chg="add mod">
          <ac:chgData name="Jose Pedro Piedade" userId="ebeb3c4d-0287-4e46-a564-1f81055468e7" providerId="ADAL" clId="{5124F4F8-C4BB-4FD5-A76E-772C6412059F}" dt="2023-09-05T23:32:12.867" v="1207" actId="164"/>
          <ac:spMkLst>
            <pc:docMk/>
            <pc:sldMk cId="4141303737" sldId="2376"/>
            <ac:spMk id="5" creationId="{974FA7C7-B1A1-67CD-979F-09F1F104460C}"/>
          </ac:spMkLst>
        </pc:spChg>
        <pc:spChg chg="add mod">
          <ac:chgData name="Jose Pedro Piedade" userId="ebeb3c4d-0287-4e46-a564-1f81055468e7" providerId="ADAL" clId="{5124F4F8-C4BB-4FD5-A76E-772C6412059F}" dt="2023-09-05T23:32:12.867" v="1207" actId="164"/>
          <ac:spMkLst>
            <pc:docMk/>
            <pc:sldMk cId="4141303737" sldId="2376"/>
            <ac:spMk id="6" creationId="{DDD9513C-2755-13FD-1535-39104A86492E}"/>
          </ac:spMkLst>
        </pc:spChg>
        <pc:spChg chg="add mod">
          <ac:chgData name="Jose Pedro Piedade" userId="ebeb3c4d-0287-4e46-a564-1f81055468e7" providerId="ADAL" clId="{5124F4F8-C4BB-4FD5-A76E-772C6412059F}" dt="2023-09-05T23:32:12.867" v="1207" actId="164"/>
          <ac:spMkLst>
            <pc:docMk/>
            <pc:sldMk cId="4141303737" sldId="2376"/>
            <ac:spMk id="8" creationId="{00D1E049-D139-A6D1-F4EC-572391BFC990}"/>
          </ac:spMkLst>
        </pc:spChg>
        <pc:spChg chg="add mod">
          <ac:chgData name="Jose Pedro Piedade" userId="ebeb3c4d-0287-4e46-a564-1f81055468e7" providerId="ADAL" clId="{5124F4F8-C4BB-4FD5-A76E-772C6412059F}" dt="2023-09-05T23:32:12.867" v="1207" actId="164"/>
          <ac:spMkLst>
            <pc:docMk/>
            <pc:sldMk cId="4141303737" sldId="2376"/>
            <ac:spMk id="9" creationId="{7E0B98A6-DBD0-73CD-A08D-B95D255519E8}"/>
          </ac:spMkLst>
        </pc:spChg>
        <pc:spChg chg="add mod">
          <ac:chgData name="Jose Pedro Piedade" userId="ebeb3c4d-0287-4e46-a564-1f81055468e7" providerId="ADAL" clId="{5124F4F8-C4BB-4FD5-A76E-772C6412059F}" dt="2023-09-05T23:32:12.867" v="1207" actId="164"/>
          <ac:spMkLst>
            <pc:docMk/>
            <pc:sldMk cId="4141303737" sldId="2376"/>
            <ac:spMk id="10" creationId="{21664E23-91E9-A72F-2035-BF389E9B35EA}"/>
          </ac:spMkLst>
        </pc:spChg>
        <pc:spChg chg="add mod">
          <ac:chgData name="Jose Pedro Piedade" userId="ebeb3c4d-0287-4e46-a564-1f81055468e7" providerId="ADAL" clId="{5124F4F8-C4BB-4FD5-A76E-772C6412059F}" dt="2023-09-05T23:32:12.867" v="1207" actId="164"/>
          <ac:spMkLst>
            <pc:docMk/>
            <pc:sldMk cId="4141303737" sldId="2376"/>
            <ac:spMk id="11" creationId="{B70C0802-CC81-A1A0-16BD-612A885BBC16}"/>
          </ac:spMkLst>
        </pc:spChg>
        <pc:spChg chg="add mod">
          <ac:chgData name="Jose Pedro Piedade" userId="ebeb3c4d-0287-4e46-a564-1f81055468e7" providerId="ADAL" clId="{5124F4F8-C4BB-4FD5-A76E-772C6412059F}" dt="2023-09-05T23:32:12.867" v="1207" actId="164"/>
          <ac:spMkLst>
            <pc:docMk/>
            <pc:sldMk cId="4141303737" sldId="2376"/>
            <ac:spMk id="12" creationId="{CFA1AC67-4986-6C16-E3AC-BF45EE8330A8}"/>
          </ac:spMkLst>
        </pc:spChg>
        <pc:spChg chg="add mod">
          <ac:chgData name="Jose Pedro Piedade" userId="ebeb3c4d-0287-4e46-a564-1f81055468e7" providerId="ADAL" clId="{5124F4F8-C4BB-4FD5-A76E-772C6412059F}" dt="2023-09-05T23:32:12.867" v="1207" actId="164"/>
          <ac:spMkLst>
            <pc:docMk/>
            <pc:sldMk cId="4141303737" sldId="2376"/>
            <ac:spMk id="13" creationId="{CD303EF2-3849-145E-1D63-E3A7C275D287}"/>
          </ac:spMkLst>
        </pc:spChg>
        <pc:spChg chg="add mod">
          <ac:chgData name="Jose Pedro Piedade" userId="ebeb3c4d-0287-4e46-a564-1f81055468e7" providerId="ADAL" clId="{5124F4F8-C4BB-4FD5-A76E-772C6412059F}" dt="2023-09-05T23:29:08.237" v="1082" actId="207"/>
          <ac:spMkLst>
            <pc:docMk/>
            <pc:sldMk cId="4141303737" sldId="2376"/>
            <ac:spMk id="14" creationId="{F789CC22-2005-422D-C367-2934073C4761}"/>
          </ac:spMkLst>
        </pc:spChg>
        <pc:spChg chg="add mod">
          <ac:chgData name="Jose Pedro Piedade" userId="ebeb3c4d-0287-4e46-a564-1f81055468e7" providerId="ADAL" clId="{5124F4F8-C4BB-4FD5-A76E-772C6412059F}" dt="2023-09-05T23:29:08.237" v="1082" actId="207"/>
          <ac:spMkLst>
            <pc:docMk/>
            <pc:sldMk cId="4141303737" sldId="2376"/>
            <ac:spMk id="15" creationId="{33DCFEE4-9D15-D913-D875-D5D597FF49A5}"/>
          </ac:spMkLst>
        </pc:spChg>
        <pc:spChg chg="add mod">
          <ac:chgData name="Jose Pedro Piedade" userId="ebeb3c4d-0287-4e46-a564-1f81055468e7" providerId="ADAL" clId="{5124F4F8-C4BB-4FD5-A76E-772C6412059F}" dt="2023-09-05T23:29:16.937" v="1085" actId="207"/>
          <ac:spMkLst>
            <pc:docMk/>
            <pc:sldMk cId="4141303737" sldId="2376"/>
            <ac:spMk id="16" creationId="{CCC35D47-281E-1CE9-1C15-A31D8F2E77D8}"/>
          </ac:spMkLst>
        </pc:spChg>
        <pc:spChg chg="add mod">
          <ac:chgData name="Jose Pedro Piedade" userId="ebeb3c4d-0287-4e46-a564-1f81055468e7" providerId="ADAL" clId="{5124F4F8-C4BB-4FD5-A76E-772C6412059F}" dt="2023-09-05T23:29:16.937" v="1085" actId="207"/>
          <ac:spMkLst>
            <pc:docMk/>
            <pc:sldMk cId="4141303737" sldId="2376"/>
            <ac:spMk id="17" creationId="{8D232E02-2A36-553E-0E9E-A475E9B28025}"/>
          </ac:spMkLst>
        </pc:spChg>
        <pc:spChg chg="mod">
          <ac:chgData name="Jose Pedro Piedade" userId="ebeb3c4d-0287-4e46-a564-1f81055468e7" providerId="ADAL" clId="{5124F4F8-C4BB-4FD5-A76E-772C6412059F}" dt="2023-09-06T00:12:28.188" v="1284" actId="20577"/>
          <ac:spMkLst>
            <pc:docMk/>
            <pc:sldMk cId="4141303737" sldId="2376"/>
            <ac:spMk id="117" creationId="{FC42AE4C-4509-0B2E-416C-B061049F54A3}"/>
          </ac:spMkLst>
        </pc:spChg>
        <pc:spChg chg="mod">
          <ac:chgData name="Jose Pedro Piedade" userId="ebeb3c4d-0287-4e46-a564-1f81055468e7" providerId="ADAL" clId="{5124F4F8-C4BB-4FD5-A76E-772C6412059F}" dt="2023-09-06T00:12:34.680" v="1285" actId="14100"/>
          <ac:spMkLst>
            <pc:docMk/>
            <pc:sldMk cId="4141303737" sldId="2376"/>
            <ac:spMk id="118" creationId="{93CC2589-98A0-064A-5212-68ED8BDA6FCE}"/>
          </ac:spMkLst>
        </pc:spChg>
        <pc:spChg chg="mod">
          <ac:chgData name="Jose Pedro Piedade" userId="ebeb3c4d-0287-4e46-a564-1f81055468e7" providerId="ADAL" clId="{5124F4F8-C4BB-4FD5-A76E-772C6412059F}" dt="2023-09-05T23:29:58.691" v="1088" actId="207"/>
          <ac:spMkLst>
            <pc:docMk/>
            <pc:sldMk cId="4141303737" sldId="2376"/>
            <ac:spMk id="120" creationId="{CC35EB1F-BF87-FF29-00AF-25A657245A58}"/>
          </ac:spMkLst>
        </pc:spChg>
        <pc:spChg chg="mod">
          <ac:chgData name="Jose Pedro Piedade" userId="ebeb3c4d-0287-4e46-a564-1f81055468e7" providerId="ADAL" clId="{5124F4F8-C4BB-4FD5-A76E-772C6412059F}" dt="2023-09-05T23:29:54.871" v="1087" actId="207"/>
          <ac:spMkLst>
            <pc:docMk/>
            <pc:sldMk cId="4141303737" sldId="2376"/>
            <ac:spMk id="121" creationId="{11358978-B654-481C-DE5F-0A4E38C0C869}"/>
          </ac:spMkLst>
        </pc:spChg>
        <pc:spChg chg="mod">
          <ac:chgData name="Jose Pedro Piedade" userId="ebeb3c4d-0287-4e46-a564-1f81055468e7" providerId="ADAL" clId="{5124F4F8-C4BB-4FD5-A76E-772C6412059F}" dt="2023-09-05T23:29:50.881" v="1086" actId="207"/>
          <ac:spMkLst>
            <pc:docMk/>
            <pc:sldMk cId="4141303737" sldId="2376"/>
            <ac:spMk id="122" creationId="{0726CFD9-FE94-93E7-B7AF-92836D02730C}"/>
          </ac:spMkLst>
        </pc:spChg>
        <pc:spChg chg="mod topLvl">
          <ac:chgData name="Jose Pedro Piedade" userId="ebeb3c4d-0287-4e46-a564-1f81055468e7" providerId="ADAL" clId="{5124F4F8-C4BB-4FD5-A76E-772C6412059F}" dt="2023-09-05T23:29:16.937" v="1085" actId="207"/>
          <ac:spMkLst>
            <pc:docMk/>
            <pc:sldMk cId="4141303737" sldId="2376"/>
            <ac:spMk id="123" creationId="{3D170E81-6CE1-F77C-7CBB-3B17FA96CBED}"/>
          </ac:spMkLst>
        </pc:spChg>
        <pc:spChg chg="mod topLvl">
          <ac:chgData name="Jose Pedro Piedade" userId="ebeb3c4d-0287-4e46-a564-1f81055468e7" providerId="ADAL" clId="{5124F4F8-C4BB-4FD5-A76E-772C6412059F}" dt="2023-09-05T23:27:17.755" v="1060" actId="207"/>
          <ac:spMkLst>
            <pc:docMk/>
            <pc:sldMk cId="4141303737" sldId="2376"/>
            <ac:spMk id="124" creationId="{1C87C58F-55F8-2545-AD61-30816B0B438F}"/>
          </ac:spMkLst>
        </pc:spChg>
        <pc:spChg chg="mod topLvl">
          <ac:chgData name="Jose Pedro Piedade" userId="ebeb3c4d-0287-4e46-a564-1f81055468e7" providerId="ADAL" clId="{5124F4F8-C4BB-4FD5-A76E-772C6412059F}" dt="2023-09-05T23:29:11.121" v="1083" actId="1076"/>
          <ac:spMkLst>
            <pc:docMk/>
            <pc:sldMk cId="4141303737" sldId="2376"/>
            <ac:spMk id="125" creationId="{F58A80FD-95A1-6C59-2E0E-0BA21F63C317}"/>
          </ac:spMkLst>
        </pc:spChg>
        <pc:spChg chg="mod topLvl">
          <ac:chgData name="Jose Pedro Piedade" userId="ebeb3c4d-0287-4e46-a564-1f81055468e7" providerId="ADAL" clId="{5124F4F8-C4BB-4FD5-A76E-772C6412059F}" dt="2023-09-05T23:29:08.237" v="1082" actId="207"/>
          <ac:spMkLst>
            <pc:docMk/>
            <pc:sldMk cId="4141303737" sldId="2376"/>
            <ac:spMk id="126" creationId="{72DB2EC5-ED37-3A49-0D28-A40746A5F443}"/>
          </ac:spMkLst>
        </pc:spChg>
        <pc:spChg chg="mod topLvl">
          <ac:chgData name="Jose Pedro Piedade" userId="ebeb3c4d-0287-4e46-a564-1f81055468e7" providerId="ADAL" clId="{5124F4F8-C4BB-4FD5-A76E-772C6412059F}" dt="2023-09-05T23:27:27.650" v="1066" actId="6549"/>
          <ac:spMkLst>
            <pc:docMk/>
            <pc:sldMk cId="4141303737" sldId="2376"/>
            <ac:spMk id="127" creationId="{1AD87583-7820-2AD0-8229-71B60A845499}"/>
          </ac:spMkLst>
        </pc:spChg>
        <pc:spChg chg="mod topLvl">
          <ac:chgData name="Jose Pedro Piedade" userId="ebeb3c4d-0287-4e46-a564-1f81055468e7" providerId="ADAL" clId="{5124F4F8-C4BB-4FD5-A76E-772C6412059F}" dt="2023-09-05T23:28:25.404" v="1070" actId="207"/>
          <ac:spMkLst>
            <pc:docMk/>
            <pc:sldMk cId="4141303737" sldId="2376"/>
            <ac:spMk id="128" creationId="{0DC96FE4-DB0D-FBF4-323B-2A62F0410007}"/>
          </ac:spMkLst>
        </pc:spChg>
        <pc:spChg chg="mod topLvl">
          <ac:chgData name="Jose Pedro Piedade" userId="ebeb3c4d-0287-4e46-a564-1f81055468e7" providerId="ADAL" clId="{5124F4F8-C4BB-4FD5-A76E-772C6412059F}" dt="2023-09-05T23:29:01.205" v="1081" actId="207"/>
          <ac:spMkLst>
            <pc:docMk/>
            <pc:sldMk cId="4141303737" sldId="2376"/>
            <ac:spMk id="129" creationId="{59716D6E-32EC-6C3D-AAD7-45AA82BCC542}"/>
          </ac:spMkLst>
        </pc:spChg>
        <pc:spChg chg="mod topLvl">
          <ac:chgData name="Jose Pedro Piedade" userId="ebeb3c4d-0287-4e46-a564-1f81055468e7" providerId="ADAL" clId="{5124F4F8-C4BB-4FD5-A76E-772C6412059F}" dt="2023-09-06T00:09:43.441" v="1214" actId="20577"/>
          <ac:spMkLst>
            <pc:docMk/>
            <pc:sldMk cId="4141303737" sldId="2376"/>
            <ac:spMk id="130" creationId="{FC5611CC-6566-1E12-39C3-D554EADB5139}"/>
          </ac:spMkLst>
        </pc:spChg>
        <pc:spChg chg="mod topLvl">
          <ac:chgData name="Jose Pedro Piedade" userId="ebeb3c4d-0287-4e46-a564-1f81055468e7" providerId="ADAL" clId="{5124F4F8-C4BB-4FD5-A76E-772C6412059F}" dt="2023-09-05T23:29:01.205" v="1081" actId="207"/>
          <ac:spMkLst>
            <pc:docMk/>
            <pc:sldMk cId="4141303737" sldId="2376"/>
            <ac:spMk id="131" creationId="{55D8D218-857A-C877-B82C-682F57BB4AE7}"/>
          </ac:spMkLst>
        </pc:spChg>
        <pc:spChg chg="mod">
          <ac:chgData name="Jose Pedro Piedade" userId="ebeb3c4d-0287-4e46-a564-1f81055468e7" providerId="ADAL" clId="{5124F4F8-C4BB-4FD5-A76E-772C6412059F}" dt="2023-09-05T23:14:55.926" v="891" actId="571"/>
          <ac:spMkLst>
            <pc:docMk/>
            <pc:sldMk cId="4141303737" sldId="2376"/>
            <ac:spMk id="132" creationId="{4DC4A5B9-4242-C613-CCA2-EECB244E7573}"/>
          </ac:spMkLst>
        </pc:spChg>
        <pc:spChg chg="mod topLvl">
          <ac:chgData name="Jose Pedro Piedade" userId="ebeb3c4d-0287-4e46-a564-1f81055468e7" providerId="ADAL" clId="{5124F4F8-C4BB-4FD5-A76E-772C6412059F}" dt="2023-09-05T23:23:50.940" v="989" actId="165"/>
          <ac:spMkLst>
            <pc:docMk/>
            <pc:sldMk cId="4141303737" sldId="2376"/>
            <ac:spMk id="133" creationId="{AAD62533-B1A3-774C-F521-DEE2F065D9E9}"/>
          </ac:spMkLst>
        </pc:spChg>
        <pc:spChg chg="mod topLvl">
          <ac:chgData name="Jose Pedro Piedade" userId="ebeb3c4d-0287-4e46-a564-1f81055468e7" providerId="ADAL" clId="{5124F4F8-C4BB-4FD5-A76E-772C6412059F}" dt="2023-09-05T23:24:22.308" v="995" actId="165"/>
          <ac:spMkLst>
            <pc:docMk/>
            <pc:sldMk cId="4141303737" sldId="2376"/>
            <ac:spMk id="134" creationId="{D652071F-0608-FC1F-A57D-7609FA5D86A3}"/>
          </ac:spMkLst>
        </pc:spChg>
        <pc:spChg chg="mod topLvl">
          <ac:chgData name="Jose Pedro Piedade" userId="ebeb3c4d-0287-4e46-a564-1f81055468e7" providerId="ADAL" clId="{5124F4F8-C4BB-4FD5-A76E-772C6412059F}" dt="2023-09-05T23:24:34.185" v="998" actId="165"/>
          <ac:spMkLst>
            <pc:docMk/>
            <pc:sldMk cId="4141303737" sldId="2376"/>
            <ac:spMk id="135" creationId="{DE5ACD17-2F18-A40E-4AAA-7B44AF7B721C}"/>
          </ac:spMkLst>
        </pc:spChg>
        <pc:spChg chg="mod topLvl">
          <ac:chgData name="Jose Pedro Piedade" userId="ebeb3c4d-0287-4e46-a564-1f81055468e7" providerId="ADAL" clId="{5124F4F8-C4BB-4FD5-A76E-772C6412059F}" dt="2023-09-05T23:24:51.591" v="1006" actId="6549"/>
          <ac:spMkLst>
            <pc:docMk/>
            <pc:sldMk cId="4141303737" sldId="2376"/>
            <ac:spMk id="136" creationId="{52E676D2-81ED-1E62-9D3E-5C338B90D18E}"/>
          </ac:spMkLst>
        </pc:spChg>
        <pc:spChg chg="mod topLvl">
          <ac:chgData name="Jose Pedro Piedade" userId="ebeb3c4d-0287-4e46-a564-1f81055468e7" providerId="ADAL" clId="{5124F4F8-C4BB-4FD5-A76E-772C6412059F}" dt="2023-09-05T23:25:35.858" v="1015" actId="207"/>
          <ac:spMkLst>
            <pc:docMk/>
            <pc:sldMk cId="4141303737" sldId="2376"/>
            <ac:spMk id="137" creationId="{377AA523-F432-8110-4415-AEEBD26F9B9E}"/>
          </ac:spMkLst>
        </pc:spChg>
        <pc:spChg chg="mod topLvl">
          <ac:chgData name="Jose Pedro Piedade" userId="ebeb3c4d-0287-4e46-a564-1f81055468e7" providerId="ADAL" clId="{5124F4F8-C4BB-4FD5-A76E-772C6412059F}" dt="2023-09-05T23:24:29.788" v="996" actId="207"/>
          <ac:spMkLst>
            <pc:docMk/>
            <pc:sldMk cId="4141303737" sldId="2376"/>
            <ac:spMk id="138" creationId="{D8A4D857-2AF5-2100-2A4F-ED5B6276F5BA}"/>
          </ac:spMkLst>
        </pc:spChg>
        <pc:spChg chg="mod topLvl">
          <ac:chgData name="Jose Pedro Piedade" userId="ebeb3c4d-0287-4e46-a564-1f81055468e7" providerId="ADAL" clId="{5124F4F8-C4BB-4FD5-A76E-772C6412059F}" dt="2023-09-05T23:25:31.724" v="1014" actId="207"/>
          <ac:spMkLst>
            <pc:docMk/>
            <pc:sldMk cId="4141303737" sldId="2376"/>
            <ac:spMk id="139" creationId="{D9330356-8F09-2777-FC1F-B45F99B35554}"/>
          </ac:spMkLst>
        </pc:spChg>
        <pc:spChg chg="mod">
          <ac:chgData name="Jose Pedro Piedade" userId="ebeb3c4d-0287-4e46-a564-1f81055468e7" providerId="ADAL" clId="{5124F4F8-C4BB-4FD5-A76E-772C6412059F}" dt="2023-09-06T00:09:28.558" v="1211" actId="14100"/>
          <ac:spMkLst>
            <pc:docMk/>
            <pc:sldMk cId="4141303737" sldId="2376"/>
            <ac:spMk id="140" creationId="{0047825B-1A32-47B5-2C79-37EF6218C99D}"/>
          </ac:spMkLst>
        </pc:spChg>
        <pc:spChg chg="mod">
          <ac:chgData name="Jose Pedro Piedade" userId="ebeb3c4d-0287-4e46-a564-1f81055468e7" providerId="ADAL" clId="{5124F4F8-C4BB-4FD5-A76E-772C6412059F}" dt="2023-09-05T23:14:55.926" v="891" actId="571"/>
          <ac:spMkLst>
            <pc:docMk/>
            <pc:sldMk cId="4141303737" sldId="2376"/>
            <ac:spMk id="141" creationId="{7ECA389B-22E8-F34D-4230-25EFF9BD3724}"/>
          </ac:spMkLst>
        </pc:spChg>
        <pc:spChg chg="mod topLvl">
          <ac:chgData name="Jose Pedro Piedade" userId="ebeb3c4d-0287-4e46-a564-1f81055468e7" providerId="ADAL" clId="{5124F4F8-C4BB-4FD5-A76E-772C6412059F}" dt="2023-09-05T23:24:05.741" v="993" actId="207"/>
          <ac:spMkLst>
            <pc:docMk/>
            <pc:sldMk cId="4141303737" sldId="2376"/>
            <ac:spMk id="142" creationId="{CBF8C4D6-AC05-631A-0110-0A1FDCD48471}"/>
          </ac:spMkLst>
        </pc:spChg>
        <pc:spChg chg="mod topLvl">
          <ac:chgData name="Jose Pedro Piedade" userId="ebeb3c4d-0287-4e46-a564-1f81055468e7" providerId="ADAL" clId="{5124F4F8-C4BB-4FD5-A76E-772C6412059F}" dt="2023-09-05T23:30:50.262" v="1090" actId="164"/>
          <ac:spMkLst>
            <pc:docMk/>
            <pc:sldMk cId="4141303737" sldId="2376"/>
            <ac:spMk id="143" creationId="{EE751F20-B6C5-1BFF-16A1-D3C2B607004C}"/>
          </ac:spMkLst>
        </pc:spChg>
        <pc:spChg chg="mod topLvl">
          <ac:chgData name="Jose Pedro Piedade" userId="ebeb3c4d-0287-4e46-a564-1f81055468e7" providerId="ADAL" clId="{5124F4F8-C4BB-4FD5-A76E-772C6412059F}" dt="2023-09-05T23:30:50.262" v="1090" actId="164"/>
          <ac:spMkLst>
            <pc:docMk/>
            <pc:sldMk cId="4141303737" sldId="2376"/>
            <ac:spMk id="144" creationId="{1204E773-5E27-8CD2-26D8-03BB63560F95}"/>
          </ac:spMkLst>
        </pc:spChg>
        <pc:spChg chg="mod">
          <ac:chgData name="Jose Pedro Piedade" userId="ebeb3c4d-0287-4e46-a564-1f81055468e7" providerId="ADAL" clId="{5124F4F8-C4BB-4FD5-A76E-772C6412059F}" dt="2023-09-05T23:30:54.690" v="1092" actId="1076"/>
          <ac:spMkLst>
            <pc:docMk/>
            <pc:sldMk cId="4141303737" sldId="2376"/>
            <ac:spMk id="145" creationId="{39C03DC2-87C1-A8A7-FBC5-0E1711190EF2}"/>
          </ac:spMkLst>
        </pc:spChg>
        <pc:spChg chg="mod">
          <ac:chgData name="Jose Pedro Piedade" userId="ebeb3c4d-0287-4e46-a564-1f81055468e7" providerId="ADAL" clId="{5124F4F8-C4BB-4FD5-A76E-772C6412059F}" dt="2023-09-05T23:14:55.926" v="891" actId="571"/>
          <ac:spMkLst>
            <pc:docMk/>
            <pc:sldMk cId="4141303737" sldId="2376"/>
            <ac:spMk id="146" creationId="{84FC36B7-B369-80FD-2182-D7DB84D39FF6}"/>
          </ac:spMkLst>
        </pc:spChg>
        <pc:spChg chg="mod topLvl">
          <ac:chgData name="Jose Pedro Piedade" userId="ebeb3c4d-0287-4e46-a564-1f81055468e7" providerId="ADAL" clId="{5124F4F8-C4BB-4FD5-A76E-772C6412059F}" dt="2023-09-05T23:24:02.147" v="992" actId="207"/>
          <ac:spMkLst>
            <pc:docMk/>
            <pc:sldMk cId="4141303737" sldId="2376"/>
            <ac:spMk id="147" creationId="{7CB8FB76-BC03-9A68-8753-4E9015850EDB}"/>
          </ac:spMkLst>
        </pc:spChg>
        <pc:spChg chg="mod topLvl">
          <ac:chgData name="Jose Pedro Piedade" userId="ebeb3c4d-0287-4e46-a564-1f81055468e7" providerId="ADAL" clId="{5124F4F8-C4BB-4FD5-A76E-772C6412059F}" dt="2023-09-05T23:30:50.262" v="1090" actId="164"/>
          <ac:spMkLst>
            <pc:docMk/>
            <pc:sldMk cId="4141303737" sldId="2376"/>
            <ac:spMk id="148" creationId="{85C4E846-65A6-9B58-E068-A811AC5E04EF}"/>
          </ac:spMkLst>
        </pc:spChg>
        <pc:spChg chg="mod topLvl">
          <ac:chgData name="Jose Pedro Piedade" userId="ebeb3c4d-0287-4e46-a564-1f81055468e7" providerId="ADAL" clId="{5124F4F8-C4BB-4FD5-A76E-772C6412059F}" dt="2023-09-05T23:24:48.361" v="1003" actId="6549"/>
          <ac:spMkLst>
            <pc:docMk/>
            <pc:sldMk cId="4141303737" sldId="2376"/>
            <ac:spMk id="149" creationId="{3CB02E83-CD29-548E-2B8C-5AA1638308C3}"/>
          </ac:spMkLst>
        </pc:spChg>
        <pc:spChg chg="mod">
          <ac:chgData name="Jose Pedro Piedade" userId="ebeb3c4d-0287-4e46-a564-1f81055468e7" providerId="ADAL" clId="{5124F4F8-C4BB-4FD5-A76E-772C6412059F}" dt="2023-09-05T23:23:32.931" v="984" actId="207"/>
          <ac:spMkLst>
            <pc:docMk/>
            <pc:sldMk cId="4141303737" sldId="2376"/>
            <ac:spMk id="150" creationId="{989FEF39-97AC-784A-AD35-E3A9AC90F4E6}"/>
          </ac:spMkLst>
        </pc:spChg>
        <pc:spChg chg="mod">
          <ac:chgData name="Jose Pedro Piedade" userId="ebeb3c4d-0287-4e46-a564-1f81055468e7" providerId="ADAL" clId="{5124F4F8-C4BB-4FD5-A76E-772C6412059F}" dt="2023-09-05T23:23:26.868" v="982" actId="207"/>
          <ac:spMkLst>
            <pc:docMk/>
            <pc:sldMk cId="4141303737" sldId="2376"/>
            <ac:spMk id="151" creationId="{7674DEA9-A56B-B3F4-9AAA-77969DF7AEA4}"/>
          </ac:spMkLst>
        </pc:spChg>
        <pc:spChg chg="mod topLvl">
          <ac:chgData name="Jose Pedro Piedade" userId="ebeb3c4d-0287-4e46-a564-1f81055468e7" providerId="ADAL" clId="{5124F4F8-C4BB-4FD5-A76E-772C6412059F}" dt="2023-09-05T23:23:58.518" v="991" actId="207"/>
          <ac:spMkLst>
            <pc:docMk/>
            <pc:sldMk cId="4141303737" sldId="2376"/>
            <ac:spMk id="152" creationId="{9F8CBFCA-AA1C-D9A1-514C-A2D0DB20AFF4}"/>
          </ac:spMkLst>
        </pc:spChg>
        <pc:spChg chg="mod topLvl">
          <ac:chgData name="Jose Pedro Piedade" userId="ebeb3c4d-0287-4e46-a564-1f81055468e7" providerId="ADAL" clId="{5124F4F8-C4BB-4FD5-A76E-772C6412059F}" dt="2023-09-05T23:23:50.940" v="989" actId="165"/>
          <ac:spMkLst>
            <pc:docMk/>
            <pc:sldMk cId="4141303737" sldId="2376"/>
            <ac:spMk id="153" creationId="{0BD19098-8DFB-737D-1DAF-4F4FC24AAAF0}"/>
          </ac:spMkLst>
        </pc:spChg>
        <pc:spChg chg="mod topLvl">
          <ac:chgData name="Jose Pedro Piedade" userId="ebeb3c4d-0287-4e46-a564-1f81055468e7" providerId="ADAL" clId="{5124F4F8-C4BB-4FD5-A76E-772C6412059F}" dt="2023-09-05T23:30:50.262" v="1090" actId="164"/>
          <ac:spMkLst>
            <pc:docMk/>
            <pc:sldMk cId="4141303737" sldId="2376"/>
            <ac:spMk id="154" creationId="{8C1356C1-5413-15E7-893E-C1A5FE307761}"/>
          </ac:spMkLst>
        </pc:spChg>
        <pc:spChg chg="mod topLvl">
          <ac:chgData name="Jose Pedro Piedade" userId="ebeb3c4d-0287-4e46-a564-1f81055468e7" providerId="ADAL" clId="{5124F4F8-C4BB-4FD5-A76E-772C6412059F}" dt="2023-09-05T23:24:34.185" v="998" actId="165"/>
          <ac:spMkLst>
            <pc:docMk/>
            <pc:sldMk cId="4141303737" sldId="2376"/>
            <ac:spMk id="155" creationId="{37D6AE6A-E27B-3741-AB8A-EAFBA223F97C}"/>
          </ac:spMkLst>
        </pc:spChg>
        <pc:spChg chg="mod topLvl">
          <ac:chgData name="Jose Pedro Piedade" userId="ebeb3c4d-0287-4e46-a564-1f81055468e7" providerId="ADAL" clId="{5124F4F8-C4BB-4FD5-A76E-772C6412059F}" dt="2023-09-05T23:24:34.185" v="998" actId="165"/>
          <ac:spMkLst>
            <pc:docMk/>
            <pc:sldMk cId="4141303737" sldId="2376"/>
            <ac:spMk id="156" creationId="{8A56D9BA-E853-8353-B351-AA2CD79B7911}"/>
          </ac:spMkLst>
        </pc:spChg>
        <pc:spChg chg="mod topLvl">
          <ac:chgData name="Jose Pedro Piedade" userId="ebeb3c4d-0287-4e46-a564-1f81055468e7" providerId="ADAL" clId="{5124F4F8-C4BB-4FD5-A76E-772C6412059F}" dt="2023-09-05T23:24:34.185" v="998" actId="165"/>
          <ac:spMkLst>
            <pc:docMk/>
            <pc:sldMk cId="4141303737" sldId="2376"/>
            <ac:spMk id="157" creationId="{D95AAF27-1CE9-25B9-DDA9-49091A54B414}"/>
          </ac:spMkLst>
        </pc:spChg>
        <pc:spChg chg="mod topLvl">
          <ac:chgData name="Jose Pedro Piedade" userId="ebeb3c4d-0287-4e46-a564-1f81055468e7" providerId="ADAL" clId="{5124F4F8-C4BB-4FD5-A76E-772C6412059F}" dt="2023-09-05T23:24:34.185" v="998" actId="165"/>
          <ac:spMkLst>
            <pc:docMk/>
            <pc:sldMk cId="4141303737" sldId="2376"/>
            <ac:spMk id="158" creationId="{CEF86335-C9E5-3590-8F1B-E0DD123DC3EA}"/>
          </ac:spMkLst>
        </pc:spChg>
        <pc:spChg chg="mod topLvl">
          <ac:chgData name="Jose Pedro Piedade" userId="ebeb3c4d-0287-4e46-a564-1f81055468e7" providerId="ADAL" clId="{5124F4F8-C4BB-4FD5-A76E-772C6412059F}" dt="2023-09-05T23:23:50.940" v="989" actId="165"/>
          <ac:spMkLst>
            <pc:docMk/>
            <pc:sldMk cId="4141303737" sldId="2376"/>
            <ac:spMk id="159" creationId="{3A4C7EA3-9835-AA78-32CE-B1DAADD22DAE}"/>
          </ac:spMkLst>
        </pc:spChg>
        <pc:spChg chg="mod topLvl">
          <ac:chgData name="Jose Pedro Piedade" userId="ebeb3c4d-0287-4e46-a564-1f81055468e7" providerId="ADAL" clId="{5124F4F8-C4BB-4FD5-A76E-772C6412059F}" dt="2023-09-05T23:23:50.940" v="989" actId="165"/>
          <ac:spMkLst>
            <pc:docMk/>
            <pc:sldMk cId="4141303737" sldId="2376"/>
            <ac:spMk id="160" creationId="{A3BC48E5-05FC-6309-7BCE-94686EA6829F}"/>
          </ac:spMkLst>
        </pc:spChg>
        <pc:spChg chg="mod topLvl">
          <ac:chgData name="Jose Pedro Piedade" userId="ebeb3c4d-0287-4e46-a564-1f81055468e7" providerId="ADAL" clId="{5124F4F8-C4BB-4FD5-A76E-772C6412059F}" dt="2023-09-05T23:23:50.940" v="989" actId="165"/>
          <ac:spMkLst>
            <pc:docMk/>
            <pc:sldMk cId="4141303737" sldId="2376"/>
            <ac:spMk id="161" creationId="{4E128E61-EF62-5132-0597-EE88AFC3760E}"/>
          </ac:spMkLst>
        </pc:spChg>
        <pc:spChg chg="mod topLvl">
          <ac:chgData name="Jose Pedro Piedade" userId="ebeb3c4d-0287-4e46-a564-1f81055468e7" providerId="ADAL" clId="{5124F4F8-C4BB-4FD5-A76E-772C6412059F}" dt="2023-09-05T23:30:50.262" v="1090" actId="164"/>
          <ac:spMkLst>
            <pc:docMk/>
            <pc:sldMk cId="4141303737" sldId="2376"/>
            <ac:spMk id="162" creationId="{3DBA5A5A-81FF-AA4F-7F64-0BC5C5098BE2}"/>
          </ac:spMkLst>
        </pc:spChg>
        <pc:spChg chg="mod topLvl">
          <ac:chgData name="Jose Pedro Piedade" userId="ebeb3c4d-0287-4e46-a564-1f81055468e7" providerId="ADAL" clId="{5124F4F8-C4BB-4FD5-A76E-772C6412059F}" dt="2023-09-05T23:30:50.262" v="1090" actId="164"/>
          <ac:spMkLst>
            <pc:docMk/>
            <pc:sldMk cId="4141303737" sldId="2376"/>
            <ac:spMk id="163" creationId="{F6FADF03-DD43-979D-0FB6-5C1967DBBBD6}"/>
          </ac:spMkLst>
        </pc:spChg>
        <pc:spChg chg="mod topLvl">
          <ac:chgData name="Jose Pedro Piedade" userId="ebeb3c4d-0287-4e46-a564-1f81055468e7" providerId="ADAL" clId="{5124F4F8-C4BB-4FD5-A76E-772C6412059F}" dt="2023-09-05T23:30:50.262" v="1090" actId="164"/>
          <ac:spMkLst>
            <pc:docMk/>
            <pc:sldMk cId="4141303737" sldId="2376"/>
            <ac:spMk id="164" creationId="{31479BDB-BA50-56E3-7FBF-96F126FB3D9D}"/>
          </ac:spMkLst>
        </pc:spChg>
        <pc:spChg chg="mod topLvl">
          <ac:chgData name="Jose Pedro Piedade" userId="ebeb3c4d-0287-4e46-a564-1f81055468e7" providerId="ADAL" clId="{5124F4F8-C4BB-4FD5-A76E-772C6412059F}" dt="2023-09-05T23:33:45.195" v="1210" actId="12789"/>
          <ac:spMkLst>
            <pc:docMk/>
            <pc:sldMk cId="4141303737" sldId="2376"/>
            <ac:spMk id="166" creationId="{0B65992C-AE41-A787-6BED-228DEFE2B714}"/>
          </ac:spMkLst>
        </pc:spChg>
        <pc:spChg chg="mod topLvl">
          <ac:chgData name="Jose Pedro Piedade" userId="ebeb3c4d-0287-4e46-a564-1f81055468e7" providerId="ADAL" clId="{5124F4F8-C4BB-4FD5-A76E-772C6412059F}" dt="2023-09-05T23:33:45.195" v="1210" actId="12789"/>
          <ac:spMkLst>
            <pc:docMk/>
            <pc:sldMk cId="4141303737" sldId="2376"/>
            <ac:spMk id="167" creationId="{2161A74C-30E0-4266-2093-BCE6BB15F942}"/>
          </ac:spMkLst>
        </pc:spChg>
        <pc:spChg chg="mod topLvl">
          <ac:chgData name="Jose Pedro Piedade" userId="ebeb3c4d-0287-4e46-a564-1f81055468e7" providerId="ADAL" clId="{5124F4F8-C4BB-4FD5-A76E-772C6412059F}" dt="2023-09-05T23:33:45.195" v="1210" actId="12789"/>
          <ac:spMkLst>
            <pc:docMk/>
            <pc:sldMk cId="4141303737" sldId="2376"/>
            <ac:spMk id="168" creationId="{941E68D8-DFFB-8A51-5D70-09CA96768FAE}"/>
          </ac:spMkLst>
        </pc:spChg>
        <pc:spChg chg="mod">
          <ac:chgData name="Jose Pedro Piedade" userId="ebeb3c4d-0287-4e46-a564-1f81055468e7" providerId="ADAL" clId="{5124F4F8-C4BB-4FD5-A76E-772C6412059F}" dt="2023-09-05T23:14:55.926" v="891" actId="571"/>
          <ac:spMkLst>
            <pc:docMk/>
            <pc:sldMk cId="4141303737" sldId="2376"/>
            <ac:spMk id="169" creationId="{BB543301-AFE1-7EE6-79C4-6BEDB72636F3}"/>
          </ac:spMkLst>
        </pc:spChg>
        <pc:spChg chg="mod topLvl">
          <ac:chgData name="Jose Pedro Piedade" userId="ebeb3c4d-0287-4e46-a564-1f81055468e7" providerId="ADAL" clId="{5124F4F8-C4BB-4FD5-A76E-772C6412059F}" dt="2023-09-05T23:30:50.262" v="1090" actId="164"/>
          <ac:spMkLst>
            <pc:docMk/>
            <pc:sldMk cId="4141303737" sldId="2376"/>
            <ac:spMk id="174" creationId="{8C92FE77-6726-3B1F-9DDA-593D9BFF0492}"/>
          </ac:spMkLst>
        </pc:spChg>
        <pc:grpChg chg="add del mod">
          <ac:chgData name="Jose Pedro Piedade" userId="ebeb3c4d-0287-4e46-a564-1f81055468e7" providerId="ADAL" clId="{5124F4F8-C4BB-4FD5-A76E-772C6412059F}" dt="2023-09-05T23:32:19.100" v="1209" actId="478"/>
          <ac:grpSpMkLst>
            <pc:docMk/>
            <pc:sldMk cId="4141303737" sldId="2376"/>
            <ac:grpSpMk id="18" creationId="{B2CC0860-DA0C-E824-E558-D8195D1B834C}"/>
          </ac:grpSpMkLst>
        </pc:grpChg>
        <pc:grpChg chg="add mod">
          <ac:chgData name="Jose Pedro Piedade" userId="ebeb3c4d-0287-4e46-a564-1f81055468e7" providerId="ADAL" clId="{5124F4F8-C4BB-4FD5-A76E-772C6412059F}" dt="2023-09-05T23:32:12.867" v="1207" actId="164"/>
          <ac:grpSpMkLst>
            <pc:docMk/>
            <pc:sldMk cId="4141303737" sldId="2376"/>
            <ac:grpSpMk id="19" creationId="{56524361-CC86-5635-D3AF-12D764915669}"/>
          </ac:grpSpMkLst>
        </pc:grpChg>
        <pc:grpChg chg="del mod">
          <ac:chgData name="Jose Pedro Piedade" userId="ebeb3c4d-0287-4e46-a564-1f81055468e7" providerId="ADAL" clId="{5124F4F8-C4BB-4FD5-A76E-772C6412059F}" dt="2023-09-05T23:24:34.185" v="998" actId="165"/>
          <ac:grpSpMkLst>
            <pc:docMk/>
            <pc:sldMk cId="4141303737" sldId="2376"/>
            <ac:grpSpMk id="176" creationId="{88D611FD-8522-6B94-4212-E23E307C16C6}"/>
          </ac:grpSpMkLst>
        </pc:grpChg>
        <pc:grpChg chg="del mod">
          <ac:chgData name="Jose Pedro Piedade" userId="ebeb3c4d-0287-4e46-a564-1f81055468e7" providerId="ADAL" clId="{5124F4F8-C4BB-4FD5-A76E-772C6412059F}" dt="2023-09-05T23:24:22.308" v="995" actId="165"/>
          <ac:grpSpMkLst>
            <pc:docMk/>
            <pc:sldMk cId="4141303737" sldId="2376"/>
            <ac:grpSpMk id="177" creationId="{7354AF49-A9AC-5494-958D-BDF1F6486529}"/>
          </ac:grpSpMkLst>
        </pc:grpChg>
        <pc:grpChg chg="del mod">
          <ac:chgData name="Jose Pedro Piedade" userId="ebeb3c4d-0287-4e46-a564-1f81055468e7" providerId="ADAL" clId="{5124F4F8-C4BB-4FD5-A76E-772C6412059F}" dt="2023-09-05T23:23:50.940" v="989" actId="165"/>
          <ac:grpSpMkLst>
            <pc:docMk/>
            <pc:sldMk cId="4141303737" sldId="2376"/>
            <ac:grpSpMk id="178" creationId="{454A61CF-75F1-E268-2305-9DEF8335379E}"/>
          </ac:grpSpMkLst>
        </pc:grpChg>
        <pc:grpChg chg="mod">
          <ac:chgData name="Jose Pedro Piedade" userId="ebeb3c4d-0287-4e46-a564-1f81055468e7" providerId="ADAL" clId="{5124F4F8-C4BB-4FD5-A76E-772C6412059F}" dt="2023-09-05T23:15:06.597" v="892" actId="1076"/>
          <ac:grpSpMkLst>
            <pc:docMk/>
            <pc:sldMk cId="4141303737" sldId="2376"/>
            <ac:grpSpMk id="179" creationId="{99B74BAF-5ADE-1086-53D8-228418A0D1DA}"/>
          </ac:grpSpMkLst>
        </pc:grpChg>
        <pc:grpChg chg="del mod topLvl">
          <ac:chgData name="Jose Pedro Piedade" userId="ebeb3c4d-0287-4e46-a564-1f81055468e7" providerId="ADAL" clId="{5124F4F8-C4BB-4FD5-A76E-772C6412059F}" dt="2023-09-05T23:30:28.880" v="1089" actId="165"/>
          <ac:grpSpMkLst>
            <pc:docMk/>
            <pc:sldMk cId="4141303737" sldId="2376"/>
            <ac:grpSpMk id="180" creationId="{66508C6F-9D50-D6C9-5169-5E933778088F}"/>
          </ac:grpSpMkLst>
        </pc:grpChg>
        <pc:grpChg chg="del mod topLvl">
          <ac:chgData name="Jose Pedro Piedade" userId="ebeb3c4d-0287-4e46-a564-1f81055468e7" providerId="ADAL" clId="{5124F4F8-C4BB-4FD5-A76E-772C6412059F}" dt="2023-09-05T23:30:28.880" v="1089" actId="165"/>
          <ac:grpSpMkLst>
            <pc:docMk/>
            <pc:sldMk cId="4141303737" sldId="2376"/>
            <ac:grpSpMk id="181" creationId="{68BB4415-BB9E-D46D-E787-022F87CA4E12}"/>
          </ac:grpSpMkLst>
        </pc:grpChg>
        <pc:grpChg chg="del mod topLvl">
          <ac:chgData name="Jose Pedro Piedade" userId="ebeb3c4d-0287-4e46-a564-1f81055468e7" providerId="ADAL" clId="{5124F4F8-C4BB-4FD5-A76E-772C6412059F}" dt="2023-09-05T23:30:28.880" v="1089" actId="165"/>
          <ac:grpSpMkLst>
            <pc:docMk/>
            <pc:sldMk cId="4141303737" sldId="2376"/>
            <ac:grpSpMk id="182" creationId="{488EEB3B-3AE7-FFF0-8221-23058C806707}"/>
          </ac:grpSpMkLst>
        </pc:grpChg>
        <pc:grpChg chg="del mod topLvl">
          <ac:chgData name="Jose Pedro Piedade" userId="ebeb3c4d-0287-4e46-a564-1f81055468e7" providerId="ADAL" clId="{5124F4F8-C4BB-4FD5-A76E-772C6412059F}" dt="2023-09-05T23:30:28.880" v="1089" actId="165"/>
          <ac:grpSpMkLst>
            <pc:docMk/>
            <pc:sldMk cId="4141303737" sldId="2376"/>
            <ac:grpSpMk id="183" creationId="{544F7A42-7A46-FCE4-831D-EA8CBAE7E3E1}"/>
          </ac:grpSpMkLst>
        </pc:grpChg>
        <pc:grpChg chg="del">
          <ac:chgData name="Jose Pedro Piedade" userId="ebeb3c4d-0287-4e46-a564-1f81055468e7" providerId="ADAL" clId="{5124F4F8-C4BB-4FD5-A76E-772C6412059F}" dt="2023-09-05T23:18:42.776" v="943" actId="165"/>
          <ac:grpSpMkLst>
            <pc:docMk/>
            <pc:sldMk cId="4141303737" sldId="2376"/>
            <ac:grpSpMk id="184" creationId="{121BA2D7-4CB0-934B-E78B-3083DCF65153}"/>
          </ac:grpSpMkLst>
        </pc:grpChg>
      </pc:sldChg>
      <pc:sldChg chg="delSp modSp mod">
        <pc:chgData name="Jose Pedro Piedade" userId="ebeb3c4d-0287-4e46-a564-1f81055468e7" providerId="ADAL" clId="{5124F4F8-C4BB-4FD5-A76E-772C6412059F}" dt="2023-09-06T00:14:20.282" v="1307" actId="20577"/>
        <pc:sldMkLst>
          <pc:docMk/>
          <pc:sldMk cId="1650049953" sldId="2377"/>
        </pc:sldMkLst>
        <pc:spChg chg="mod">
          <ac:chgData name="Jose Pedro Piedade" userId="ebeb3c4d-0287-4e46-a564-1f81055468e7" providerId="ADAL" clId="{5124F4F8-C4BB-4FD5-A76E-772C6412059F}" dt="2023-09-06T00:14:20.282" v="1307" actId="20577"/>
          <ac:spMkLst>
            <pc:docMk/>
            <pc:sldMk cId="1650049953" sldId="2377"/>
            <ac:spMk id="2" creationId="{CB654151-BF3F-5AA6-639C-D590D0F3EAC2}"/>
          </ac:spMkLst>
        </pc:spChg>
        <pc:spChg chg="del">
          <ac:chgData name="Jose Pedro Piedade" userId="ebeb3c4d-0287-4e46-a564-1f81055468e7" providerId="ADAL" clId="{5124F4F8-C4BB-4FD5-A76E-772C6412059F}" dt="2023-09-06T00:13:17.432" v="1286" actId="478"/>
          <ac:spMkLst>
            <pc:docMk/>
            <pc:sldMk cId="1650049953" sldId="2377"/>
            <ac:spMk id="15" creationId="{A0B5902C-9559-F116-AE30-8AC734E1C8D6}"/>
          </ac:spMkLst>
        </pc:spChg>
      </pc:sldChg>
      <pc:sldMasterChg chg="addSldLayout delSldLayout">
        <pc:chgData name="Jose Pedro Piedade" userId="ebeb3c4d-0287-4e46-a564-1f81055468e7" providerId="ADAL" clId="{5124F4F8-C4BB-4FD5-A76E-772C6412059F}" dt="2023-09-06T01:51:29.562" v="2485" actId="47"/>
        <pc:sldMasterMkLst>
          <pc:docMk/>
          <pc:sldMasterMk cId="0" sldId="2147483648"/>
        </pc:sldMasterMkLst>
        <pc:sldLayoutChg chg="add del">
          <pc:chgData name="Jose Pedro Piedade" userId="ebeb3c4d-0287-4e46-a564-1f81055468e7" providerId="ADAL" clId="{5124F4F8-C4BB-4FD5-A76E-772C6412059F}" dt="2023-09-06T01:51:29.562" v="2485" actId="47"/>
          <pc:sldLayoutMkLst>
            <pc:docMk/>
            <pc:sldMasterMk cId="0" sldId="2147483648"/>
            <pc:sldLayoutMk cId="0" sldId="2147483664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05483436223278"/>
          <c:y val="3.0996294952932681E-2"/>
          <c:w val="0.87497867624707082"/>
          <c:h val="0.88591690386552568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Base</c:v>
                </c:pt>
              </c:strCache>
            </c:strRef>
          </c:tx>
          <c:spPr>
            <a:solidFill>
              <a:schemeClr val="accent1">
                <a:alpha val="97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5"/>
              <c:tx>
                <c:rich>
                  <a:bodyPr/>
                  <a:lstStyle/>
                  <a:p>
                    <a:fld id="{552E964F-FF9F-404A-B415-64C25B5F1809}" type="VALUE">
                      <a:rPr lang="en-US"/>
                      <a:pPr/>
                      <a:t>[VALUE]</a:t>
                    </a:fld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9590-47C5-A6B0-A8ED023867C0}"/>
                </c:ext>
              </c:extLst>
            </c:dLbl>
            <c:numFmt formatCode="#\ 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2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Sheet1!$B$2:$B$7</c:f>
              <c:numCache>
                <c:formatCode>#,##0</c:formatCode>
                <c:ptCount val="6"/>
                <c:pt idx="0">
                  <c:v>2950</c:v>
                </c:pt>
                <c:pt idx="1">
                  <c:v>2920</c:v>
                </c:pt>
                <c:pt idx="2">
                  <c:v>2890</c:v>
                </c:pt>
                <c:pt idx="3">
                  <c:v>2820</c:v>
                </c:pt>
                <c:pt idx="4">
                  <c:v>2840</c:v>
                </c:pt>
                <c:pt idx="5">
                  <c:v>2860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90-47C5-A6B0-A8ED023867C0}"/>
            </c:ext>
          </c:extLst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New mandates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Sheet1!$C$2:$C$7</c:f>
              <c:numCache>
                <c:formatCode>#,##0</c:formatCode>
                <c:ptCount val="6"/>
                <c:pt idx="1">
                  <c:v>90</c:v>
                </c:pt>
                <c:pt idx="2">
                  <c:v>140</c:v>
                </c:pt>
                <c:pt idx="3">
                  <c:v>210</c:v>
                </c:pt>
                <c:pt idx="4">
                  <c:v>270</c:v>
                </c:pt>
                <c:pt idx="5">
                  <c:v>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90-47C5-A6B0-A8ED023867C0}"/>
            </c:ext>
          </c:extLst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Recosting</c:v>
                </c:pt>
              </c:strCache>
            </c:strRef>
          </c:tx>
          <c:spPr>
            <a:pattFill prst="smCheck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Sheet1!$D$2:$D$7</c:f>
              <c:numCache>
                <c:formatCode>#,##0</c:formatCode>
                <c:ptCount val="6"/>
                <c:pt idx="1">
                  <c:v>70</c:v>
                </c:pt>
                <c:pt idx="2">
                  <c:v>180</c:v>
                </c:pt>
                <c:pt idx="3">
                  <c:v>210</c:v>
                </c:pt>
                <c:pt idx="4">
                  <c:v>290</c:v>
                </c:pt>
                <c:pt idx="5">
                  <c:v>290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590-47C5-A6B0-A8ED023867C0}"/>
            </c:ext>
          </c:extLst>
        </c:ser>
        <c:ser>
          <c:idx val="0"/>
          <c:order val="4"/>
          <c:tx>
            <c:strRef>
              <c:f>Sheet1!$F$1</c:f>
              <c:strCache>
                <c:ptCount val="1"/>
                <c:pt idx="0">
                  <c:v>Add-ons</c:v>
                </c:pt>
              </c:strCache>
            </c:strRef>
          </c:tx>
          <c:spPr>
            <a:solidFill>
              <a:schemeClr val="bg1"/>
            </a:solidFill>
            <a:ln w="25400"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Sheet1!$F$2:$F$7</c:f>
              <c:numCache>
                <c:formatCode>General</c:formatCode>
                <c:ptCount val="6"/>
                <c:pt idx="5" formatCode="#,##0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590-47C5-A6B0-A8ED023867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31705248"/>
        <c:axId val="1931698592"/>
      </c:barChart>
      <c:lineChart>
        <c:grouping val="standard"/>
        <c:varyColors val="0"/>
        <c:ser>
          <c:idx val="4"/>
          <c:order val="3"/>
          <c:tx>
            <c:strRef>
              <c:f>Sheet1!$E$1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dLbls>
            <c:dLbl>
              <c:idx val="0"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3200" b="0" i="0" u="none" strike="noStrike" kern="1200" baseline="0">
                        <a:solidFill>
                          <a:schemeClr val="bg1">
                            <a:lumMod val="65000"/>
                          </a:schemeClr>
                        </a:solidFill>
                        <a:highlight>
                          <a:srgbClr val="FFFFFF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086D600D-7342-4A81-86AD-E2B64C15BDAB}" type="VALUE">
                      <a:rPr lang="en-US"/>
                      <a:pPr>
                        <a:defRPr>
                          <a:highlight>
                            <a:srgbClr val="FFFFFF"/>
                          </a:highlight>
                        </a:defRPr>
                      </a:pPr>
                      <a:t>[VALUE]</a:t>
                    </a:fld>
                    <a:endParaRPr lang="en-US"/>
                  </a:p>
                </c:rich>
              </c:tx>
              <c:numFmt formatCode="#\ 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3200" b="0" i="0" u="none" strike="noStrike" kern="1200" baseline="0">
                      <a:solidFill>
                        <a:schemeClr val="bg1">
                          <a:lumMod val="65000"/>
                        </a:schemeClr>
                      </a:solidFill>
                      <a:highlight>
                        <a:srgbClr val="FFFFFF"/>
                      </a:highlight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9590-47C5-A6B0-A8ED023867C0}"/>
                </c:ext>
              </c:extLst>
            </c:dLbl>
            <c:dLbl>
              <c:idx val="5"/>
              <c:layout>
                <c:manualLayout>
                  <c:x val="-0.10614487571174368"/>
                  <c:y val="-0.17080627022560876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3200" b="0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253B5711-19A3-48CD-80D8-5604B9DA94B0}" type="VALU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[VALUE]</a:t>
                    </a:fld>
                    <a:endParaRPr lang="en-US"/>
                  </a:p>
                </c:rich>
              </c:tx>
              <c:numFmt formatCode="#\ 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32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9590-47C5-A6B0-A8ED023867C0}"/>
                </c:ext>
              </c:extLst>
            </c:dLbl>
            <c:numFmt formatCode="#\ 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2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Sheet1!$E$2:$E$7</c:f>
              <c:numCache>
                <c:formatCode>#,##0</c:formatCode>
                <c:ptCount val="6"/>
                <c:pt idx="0">
                  <c:v>2950</c:v>
                </c:pt>
                <c:pt idx="1">
                  <c:v>3070</c:v>
                </c:pt>
                <c:pt idx="2">
                  <c:v>3210</c:v>
                </c:pt>
                <c:pt idx="3">
                  <c:v>3230</c:v>
                </c:pt>
                <c:pt idx="4">
                  <c:v>3400</c:v>
                </c:pt>
                <c:pt idx="5">
                  <c:v>3340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9590-47C5-A6B0-A8ED023867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31705248"/>
        <c:axId val="1931698592"/>
      </c:lineChart>
      <c:catAx>
        <c:axId val="1931705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31698592"/>
        <c:crosses val="autoZero"/>
        <c:auto val="1"/>
        <c:lblAlgn val="ctr"/>
        <c:lblOffset val="100"/>
        <c:noMultiLvlLbl val="0"/>
      </c:catAx>
      <c:valAx>
        <c:axId val="1931698592"/>
        <c:scaling>
          <c:orientation val="minMax"/>
          <c:min val="2500"/>
        </c:scaling>
        <c:delete val="0"/>
        <c:axPos val="l"/>
        <c:numFmt formatCode="#\ ###\ 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31705248"/>
        <c:crosses val="autoZero"/>
        <c:crossBetween val="between"/>
        <c:majorUnit val="25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3200">
          <a:solidFill>
            <a:schemeClr val="bg1">
              <a:lumMod val="65000"/>
            </a:schemeClr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05483436223278"/>
          <c:y val="3.0996294952932681E-2"/>
          <c:w val="0.87497867624707082"/>
          <c:h val="0.88591690386552568"/>
        </c:manualLayout>
      </c:layout>
      <c:doughnutChart>
        <c:varyColors val="1"/>
        <c:ser>
          <c:idx val="1"/>
          <c:order val="0"/>
          <c:tx>
            <c:strRef>
              <c:f>Sheet1!$B$1</c:f>
              <c:strCache>
                <c:ptCount val="1"/>
                <c:pt idx="0">
                  <c:v>Base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D0D-444F-87DA-DF331859B6D9}"/>
              </c:ext>
            </c:extLst>
          </c:dPt>
          <c:dPt>
            <c:idx val="1"/>
            <c:bubble3D val="0"/>
            <c:spPr>
              <a:solidFill>
                <a:schemeClr val="accent1">
                  <a:shade val="86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6D0D-444F-87DA-DF331859B6D9}"/>
              </c:ext>
            </c:extLst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D0D-444F-87DA-DF331859B6D9}"/>
              </c:ext>
            </c:extLst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6D0D-444F-87DA-DF331859B6D9}"/>
              </c:ext>
            </c:extLst>
          </c:dPt>
          <c:dLbls>
            <c:dLbl>
              <c:idx val="0"/>
              <c:numFmt formatCode="#\ 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3600" b="0" i="0" u="none" strike="noStrike" kern="1200" baseline="0">
                      <a:solidFill>
                        <a:srgbClr val="FFFFFF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6D0D-444F-87DA-DF331859B6D9}"/>
                </c:ext>
              </c:extLst>
            </c:dLbl>
            <c:numFmt formatCode="#\ 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6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Regular budget</c:v>
                </c:pt>
                <c:pt idx="1">
                  <c:v>Extrabudgetary resources</c:v>
                </c:pt>
                <c:pt idx="2">
                  <c:v>Human resources</c:v>
                </c:pt>
                <c:pt idx="3">
                  <c:v>Other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D0D-444F-87DA-DF331859B6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3.845898452976239E-4"/>
          <c:y val="4.5204548420611966E-2"/>
          <c:w val="0.28489897357956628"/>
          <c:h val="0.438326249613234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3600">
          <a:solidFill>
            <a:schemeClr val="bg1">
              <a:lumMod val="65000"/>
            </a:schemeClr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sections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7DD8-4CF5-A924-EA28DFD68B01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7DD8-4CF5-A924-EA28DFD68B01}"/>
              </c:ext>
            </c:extLst>
          </c:dPt>
          <c:dLbls>
            <c:dLbl>
              <c:idx val="2"/>
              <c:layout>
                <c:manualLayout>
                  <c:x val="4.4805194805194792E-2"/>
                  <c:y val="1.320068130760425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0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C57AFBF4-1B64-4DED-B3EA-FE44F3284EED}" type="VALUE">
                      <a:rPr lang="en-US">
                        <a:solidFill>
                          <a:schemeClr val="bg1"/>
                        </a:solidFill>
                      </a:rPr>
                      <a:pPr>
                        <a:defRPr sz="4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7DD8-4CF5-A924-EA28DFD68B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FFFFF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RB</c:v>
                </c:pt>
                <c:pt idx="1">
                  <c:v>XB</c:v>
                </c:pt>
                <c:pt idx="2">
                  <c:v>OA</c:v>
                </c:pt>
              </c:strCache>
            </c:strRef>
          </c:cat>
          <c:val>
            <c:numRef>
              <c:f>Sheet1!$B$2:$B$4</c:f>
              <c:numCache>
                <c:formatCode>#,##0.0</c:formatCode>
                <c:ptCount val="3"/>
                <c:pt idx="0">
                  <c:v>3.34</c:v>
                </c:pt>
                <c:pt idx="1">
                  <c:v>2.8800000000000008</c:v>
                </c:pt>
                <c:pt idx="2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D8-4CF5-A924-EA28DFD68B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Highlighted sections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10000"/>
                  <a:lumOff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DD8-4CF5-A924-EA28DFD68B01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2E081B2D-414E-4A85-8DC3-2756238C09C5}" type="VALUE">
                      <a:rPr lang="en-US"/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7DD8-4CF5-A924-EA28DFD68B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RB</c:v>
                </c:pt>
                <c:pt idx="1">
                  <c:v>XB</c:v>
                </c:pt>
                <c:pt idx="2">
                  <c:v>OA</c:v>
                </c:pt>
              </c:strCache>
            </c:strRef>
          </c:cat>
          <c:val>
            <c:numRef>
              <c:f>Sheet1!$C$2:$C$4</c:f>
              <c:numCache>
                <c:formatCode>#,##0.0</c:formatCode>
                <c:ptCount val="3"/>
                <c:pt idx="0">
                  <c:v>0</c:v>
                </c:pt>
                <c:pt idx="1">
                  <c:v>11.75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D8-4CF5-A924-EA28DFD68B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7"/>
        <c:overlap val="100"/>
        <c:axId val="130535183"/>
        <c:axId val="130536847"/>
      </c:barChart>
      <c:catAx>
        <c:axId val="130535183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4445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0536847"/>
        <c:crosses val="autoZero"/>
        <c:auto val="1"/>
        <c:lblAlgn val="ctr"/>
        <c:lblOffset val="100"/>
        <c:noMultiLvlLbl val="0"/>
      </c:catAx>
      <c:valAx>
        <c:axId val="130536847"/>
        <c:scaling>
          <c:orientation val="minMax"/>
        </c:scaling>
        <c:delete val="1"/>
        <c:axPos val="t"/>
        <c:numFmt formatCode="#,##0.0" sourceLinked="1"/>
        <c:majorTickMark val="none"/>
        <c:minorTickMark val="none"/>
        <c:tickLblPos val="nextTo"/>
        <c:crossAx val="1305351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Sheet1!$A$2:$A$12</cx:f>
        <cx:lvl ptCount="11">
          <cx:pt idx="0">2023
budget</cx:pt>
          <cx:pt idx="1">  </cx:pt>
          <cx:pt idx="2">  </cx:pt>
          <cx:pt idx="3">  </cx:pt>
          <cx:pt idx="4">  </cx:pt>
          <cx:pt idx="5">2024
proposed
budget</cx:pt>
          <cx:pt idx="6">  </cx:pt>
          <cx:pt idx="7">  </cx:pt>
          <cx:pt idx="8">  </cx:pt>
          <cx:pt idx="9">  </cx:pt>
          <cx:pt idx="10">2024
final
budget</cx:pt>
        </cx:lvl>
      </cx:strDim>
      <cx:numDim type="val">
        <cx:f>Sheet1!$B$2:$B$12</cx:f>
        <cx:lvl ptCount="11" formatCode="#,##0">
          <cx:pt idx="0">3396</cx:pt>
          <cx:pt idx="1">52</cx:pt>
          <cx:pt idx="2">12</cx:pt>
          <cx:pt idx="3">-12</cx:pt>
          <cx:pt idx="4">-108</cx:pt>
          <cx:pt idx="5">3340</cx:pt>
          <cx:pt idx="6">-14</cx:pt>
          <cx:pt idx="7">30</cx:pt>
          <cx:pt idx="8">100</cx:pt>
          <cx:pt idx="9">70</cx:pt>
          <cx:pt idx="10">3526</cx:pt>
        </cx:lvl>
      </cx:numDim>
    </cx:data>
  </cx:chartData>
  <cx:chart>
    <cx:plotArea>
      <cx:plotAreaRegion>
        <cx:series layoutId="waterfall" uniqueId="{EB62DC75-DD9F-4856-BD60-06C31E464D40}">
          <cx:tx>
            <cx:txData>
              <cx:f>Sheet1!$B$1</cx:f>
              <cx:v>Positive</cx:v>
            </cx:txData>
          </cx:tx>
          <cx:spPr>
            <a:solidFill>
              <a:srgbClr val="F58220"/>
            </a:solidFill>
          </cx:spPr>
          <cx:dataPt idx="1">
            <cx:spPr>
              <a:solidFill>
                <a:srgbClr val="009EDB"/>
              </a:solidFill>
            </cx:spPr>
          </cx:dataPt>
          <cx:dataPt idx="2">
            <cx:spPr>
              <a:solidFill>
                <a:srgbClr val="009EDB"/>
              </a:solidFill>
            </cx:spPr>
          </cx:dataPt>
          <cx:dataPt idx="3">
            <cx:spPr>
              <a:solidFill>
                <a:srgbClr val="009EDB"/>
              </a:solidFill>
            </cx:spPr>
          </cx:dataPt>
          <cx:dataPt idx="4">
            <cx:spPr>
              <a:solidFill>
                <a:srgbClr val="009EDB"/>
              </a:solidFill>
            </cx:spPr>
          </cx:dataPt>
          <cx:dataPt idx="11">
            <cx:spPr>
              <a:solidFill>
                <a:srgbClr val="009EDB"/>
              </a:solidFill>
            </cx:spPr>
          </cx:dataPt>
          <cx:dataPt idx="12">
            <cx:spPr>
              <a:solidFill>
                <a:srgbClr val="009EDB"/>
              </a:solidFill>
            </cx:spPr>
          </cx:dataPt>
          <cx:dataPt idx="13">
            <cx:spPr>
              <a:solidFill>
                <a:srgbClr val="009EDB"/>
              </a:solidFill>
            </cx:spPr>
          </cx:dataPt>
          <cx:dataLabels>
            <cx:numFmt formatCode="# ##0" sourceLinked="0"/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3200">
                    <a:solidFill>
                      <a:schemeClr val="bg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3200" b="0" i="0" u="none" strike="noStrike" kern="12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x:txPr>
            <cx:visibility seriesName="0" categoryName="0" value="1"/>
            <cx:separator>, </cx:separator>
            <cx:dataLabelHidden idx="3"/>
            <cx:dataLabelHidden idx="4"/>
            <cx:dataLabelHidden idx="6"/>
          </cx:dataLabels>
          <cx:dataId val="0"/>
          <cx:layoutPr>
            <cx:subtotals>
              <cx:idx val="5"/>
              <cx:idx val="10"/>
              <cx:idx val="14"/>
            </cx:subtotals>
          </cx:layoutPr>
        </cx:series>
      </cx:plotAreaRegion>
      <cx:axis id="0">
        <cx:catScaling gapWidth="0.140000001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2800">
                <a:solidFill>
                  <a:schemeClr val="bg1">
                    <a:lumMod val="65000"/>
                  </a:schemeClr>
                </a:solidFill>
              </a:defRPr>
            </a:pPr>
            <a:endParaRPr lang="en-US" sz="2800" b="0" i="0" u="none" strike="noStrike" kern="1200" baseline="0">
              <a:solidFill>
                <a:schemeClr val="bg1">
                  <a:lumMod val="65000"/>
                </a:schemeClr>
              </a:solidFill>
              <a:latin typeface="Roboto" panose="020B0604020202020204"/>
            </a:endParaRPr>
          </a:p>
        </cx:txPr>
      </cx:axis>
      <cx:axis id="1">
        <cx:valScaling min="3200"/>
        <cx:tickLabels/>
        <cx:numFmt formatCode="# ##0" sourceLinked="0"/>
        <cx:spPr>
          <a:ln>
            <a:noFill/>
          </a:ln>
        </cx:spPr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pPr>
            <a:endParaRPr lang="en-US" sz="2800" b="0" i="0" u="none" strike="noStrike" kern="1200" baseline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x:txPr>
      </cx:axis>
    </cx:plotArea>
  </cx:chart>
  <cx:spPr>
    <a:ln>
      <a:noFill/>
    </a:ln>
  </cx:spPr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svg"/><Relationship Id="rId1" Type="http://schemas.openxmlformats.org/officeDocument/2006/relationships/image" Target="../media/image49.png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4" Type="http://schemas.openxmlformats.org/officeDocument/2006/relationships/image" Target="../media/image5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svg"/><Relationship Id="rId1" Type="http://schemas.openxmlformats.org/officeDocument/2006/relationships/image" Target="../media/image49.png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4" Type="http://schemas.openxmlformats.org/officeDocument/2006/relationships/image" Target="../media/image5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CB0FB6-1717-43E6-A2E6-17BEC7CD1AFB}" type="doc">
      <dgm:prSet loTypeId="urn:microsoft.com/office/officeart/2005/8/layout/b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418F8509-A09A-4C9A-AD0E-C9BB8C8A7A0A}">
      <dgm:prSet phldrT="[Text]" custT="1"/>
      <dgm:spPr/>
      <dgm:t>
        <a:bodyPr/>
        <a:lstStyle/>
        <a:p>
          <a:r>
            <a:rPr lang="en-US" sz="40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rPr>
            <a:t>Posts and non-posts resource requirements</a:t>
          </a:r>
        </a:p>
      </dgm:t>
    </dgm:pt>
    <dgm:pt modelId="{E596A0A4-28E8-4F9E-82B2-2012E4F8DC3B}" type="parTrans" cxnId="{ABA372E7-0E8C-4977-A40C-99BCCBE06DB0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9A47F4-E63E-44C3-88A2-EBA0B73D7D79}" type="sibTrans" cxnId="{ABA372E7-0E8C-4977-A40C-99BCCBE06DB0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82B4B8-8361-4AED-950C-22AA2CD2D07B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No cross-cutting reductions</a:t>
          </a:r>
        </a:p>
      </dgm:t>
    </dgm:pt>
    <dgm:pt modelId="{2BBBF935-2A04-4BA7-9AA9-98F030FC7760}" type="parTrans" cxnId="{93772768-83A8-4BE7-B336-7673ADD3ADA8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5BBD66-3DA6-49DE-A3A3-3BFADBBC378B}" type="sibTrans" cxnId="{93772768-83A8-4BE7-B336-7673ADD3ADA8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7445FB-398A-4502-975D-5DFDEB7144BE}">
      <dgm:prSet phldrT="[Text]" custT="1"/>
      <dgm:spPr/>
      <dgm:t>
        <a:bodyPr/>
        <a:lstStyle/>
        <a:p>
          <a:r>
            <a:rPr lang="en-US" sz="400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rPr>
            <a:t>Additional info</a:t>
          </a:r>
        </a:p>
      </dgm:t>
    </dgm:pt>
    <dgm:pt modelId="{04309E30-3F97-4824-84DD-CE113CB0ED59}" type="parTrans" cxnId="{6BA73536-997F-43E6-A234-395869942271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5DEA52-9D8A-463F-A922-DD529A309724}" type="sibTrans" cxnId="{6BA73536-997F-43E6-A234-395869942271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7E5310-573C-4EE9-A94D-0C7F57FBED1F}">
      <dgm:prSet phldrT="[Text]" custT="1"/>
      <dgm:spPr/>
      <dgm:t>
        <a:bodyPr/>
        <a:lstStyle/>
        <a:p>
          <a:r>
            <a:rPr lang="en-US" sz="40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rPr>
            <a:t>Changes to methodology?</a:t>
          </a:r>
        </a:p>
      </dgm:t>
    </dgm:pt>
    <dgm:pt modelId="{6EE1DD28-71BE-43AD-8C52-FE23585DBE13}" type="parTrans" cxnId="{B41B48E6-E555-49D2-B86C-B46DDD5A150D}">
      <dgm:prSet/>
      <dgm:spPr/>
      <dgm:t>
        <a:bodyPr/>
        <a:lstStyle/>
        <a:p>
          <a:endParaRPr lang="en-US"/>
        </a:p>
      </dgm:t>
    </dgm:pt>
    <dgm:pt modelId="{35F33BA1-7D43-41E0-884B-E806E5D1050E}" type="sibTrans" cxnId="{B41B48E6-E555-49D2-B86C-B46DDD5A150D}">
      <dgm:prSet/>
      <dgm:spPr/>
      <dgm:t>
        <a:bodyPr/>
        <a:lstStyle/>
        <a:p>
          <a:endParaRPr lang="en-US"/>
        </a:p>
      </dgm:t>
    </dgm:pt>
    <dgm:pt modelId="{9848195C-D69D-467B-9936-57DAFFE8E145}">
      <dgm:prSet phldrT="[Text]" custT="1"/>
      <dgm:spPr/>
      <dgm:t>
        <a:bodyPr/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solidFill>
                <a:srgbClr val="5E5E5E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 pitchFamily="34" charset="0"/>
              <a:ea typeface="Avenir Next Regular"/>
              <a:cs typeface="Arial" panose="020B0604020202020204" pitchFamily="34" charset="0"/>
            </a:rPr>
            <a:t>Workload indicators as the basis for posts and GTA?</a:t>
          </a:r>
        </a:p>
      </dgm:t>
    </dgm:pt>
    <dgm:pt modelId="{ECF09E35-20D7-4E58-973C-FE4310F89E9D}" type="parTrans" cxnId="{DF236022-D3BC-48F0-A73E-5E047EC65978}">
      <dgm:prSet/>
      <dgm:spPr/>
      <dgm:t>
        <a:bodyPr/>
        <a:lstStyle/>
        <a:p>
          <a:endParaRPr lang="en-US"/>
        </a:p>
      </dgm:t>
    </dgm:pt>
    <dgm:pt modelId="{E43E19EF-9E18-4B38-B0E1-3BC23B35E65A}" type="sibTrans" cxnId="{DF236022-D3BC-48F0-A73E-5E047EC65978}">
      <dgm:prSet/>
      <dgm:spPr/>
      <dgm:t>
        <a:bodyPr/>
        <a:lstStyle/>
        <a:p>
          <a:endParaRPr lang="en-US"/>
        </a:p>
      </dgm:t>
    </dgm:pt>
    <dgm:pt modelId="{239747B4-4538-4907-8F5A-5082382DFB66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5y of budget &amp; expenditures</a:t>
          </a:r>
        </a:p>
      </dgm:t>
    </dgm:pt>
    <dgm:pt modelId="{34256183-3786-4F09-9290-69C37321CE8D}" type="parTrans" cxnId="{22450962-A794-443D-B017-93ECC16CCC7A}">
      <dgm:prSet/>
      <dgm:spPr/>
      <dgm:t>
        <a:bodyPr/>
        <a:lstStyle/>
        <a:p>
          <a:endParaRPr lang="en-US"/>
        </a:p>
      </dgm:t>
    </dgm:pt>
    <dgm:pt modelId="{773ED37E-FCB5-4F24-B030-8D006947E11E}" type="sibTrans" cxnId="{22450962-A794-443D-B017-93ECC16CCC7A}">
      <dgm:prSet/>
      <dgm:spPr/>
      <dgm:t>
        <a:bodyPr/>
        <a:lstStyle/>
        <a:p>
          <a:endParaRPr lang="en-US"/>
        </a:p>
      </dgm:t>
    </dgm:pt>
    <dgm:pt modelId="{68A67707-9353-4CA9-86ED-16E6A79B8793}">
      <dgm:prSet phldrT="[Text]" custT="1"/>
      <dgm:spPr/>
      <dgm:t>
        <a:bodyPr/>
        <a:lstStyle/>
        <a:p>
          <a:endParaRPr lang="en-US" sz="28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BB3F51-0A76-4E6C-B39F-498A7358EFF9}" type="parTrans" cxnId="{293352A5-A541-4042-928D-EF5B6DDC836F}">
      <dgm:prSet/>
      <dgm:spPr/>
      <dgm:t>
        <a:bodyPr/>
        <a:lstStyle/>
        <a:p>
          <a:endParaRPr lang="en-US"/>
        </a:p>
      </dgm:t>
    </dgm:pt>
    <dgm:pt modelId="{15DA3F2B-CBA8-41E6-884E-1AFCCBDBD2DD}" type="sibTrans" cxnId="{293352A5-A541-4042-928D-EF5B6DDC836F}">
      <dgm:prSet/>
      <dgm:spPr/>
      <dgm:t>
        <a:bodyPr/>
        <a:lstStyle/>
        <a:p>
          <a:endParaRPr lang="en-US"/>
        </a:p>
      </dgm:t>
    </dgm:pt>
    <dgm:pt modelId="{1E4B0539-1C35-40A8-A0DA-66A9EFEC16FE}">
      <dgm:prSet custT="1"/>
      <dgm:spPr/>
      <dgm:t>
        <a:bodyPr/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b="1" kern="1200" dirty="0">
            <a:solidFill>
              <a:srgbClr val="FF0000"/>
            </a:solidFill>
            <a:latin typeface="Arial" panose="020B0604020202020204" pitchFamily="34" charset="0"/>
            <a:ea typeface="Avenir Next Regular"/>
            <a:cs typeface="Arial" panose="020B0604020202020204" pitchFamily="34" charset="0"/>
          </a:endParaRPr>
        </a:p>
      </dgm:t>
    </dgm:pt>
    <dgm:pt modelId="{B91D3F98-D7B3-40D7-A820-7E7D6F5D5909}" type="parTrans" cxnId="{B0ECD495-D304-4BEB-9B75-BC3F622D3F8C}">
      <dgm:prSet/>
      <dgm:spPr/>
      <dgm:t>
        <a:bodyPr/>
        <a:lstStyle/>
        <a:p>
          <a:endParaRPr lang="en-US"/>
        </a:p>
      </dgm:t>
    </dgm:pt>
    <dgm:pt modelId="{825B5CC4-8195-4C86-BADC-C7F87E363D81}" type="sibTrans" cxnId="{B0ECD495-D304-4BEB-9B75-BC3F622D3F8C}">
      <dgm:prSet/>
      <dgm:spPr/>
      <dgm:t>
        <a:bodyPr/>
        <a:lstStyle/>
        <a:p>
          <a:endParaRPr lang="en-US"/>
        </a:p>
      </dgm:t>
    </dgm:pt>
    <dgm:pt modelId="{A1DFBF22-081C-42DA-B8C4-F869BA3BEC8C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-$6m across various sections based on expenditure patterns.</a:t>
          </a:r>
        </a:p>
      </dgm:t>
    </dgm:pt>
    <dgm:pt modelId="{3BF81199-764E-4A68-921C-A6D0519DBCE2}" type="parTrans" cxnId="{347DD0F6-26D7-4A74-B740-97F3EDE016E6}">
      <dgm:prSet/>
      <dgm:spPr/>
      <dgm:t>
        <a:bodyPr/>
        <a:lstStyle/>
        <a:p>
          <a:endParaRPr lang="en-US"/>
        </a:p>
      </dgm:t>
    </dgm:pt>
    <dgm:pt modelId="{ADDCC71D-50F2-44F2-83EC-181E01C8B3D3}" type="sibTrans" cxnId="{347DD0F6-26D7-4A74-B740-97F3EDE016E6}">
      <dgm:prSet/>
      <dgm:spPr/>
      <dgm:t>
        <a:bodyPr/>
        <a:lstStyle/>
        <a:p>
          <a:endParaRPr lang="en-US"/>
        </a:p>
      </dgm:t>
    </dgm:pt>
    <dgm:pt modelId="{A26A9E9D-9D4B-4A11-84B0-E209DDC9E47C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-$4m under Human Rights</a:t>
          </a:r>
        </a:p>
      </dgm:t>
    </dgm:pt>
    <dgm:pt modelId="{BD02AD98-4A33-401D-9448-53BB9521FC16}" type="parTrans" cxnId="{877A4697-BF99-4538-9483-139C8205E826}">
      <dgm:prSet/>
      <dgm:spPr/>
      <dgm:t>
        <a:bodyPr/>
        <a:lstStyle/>
        <a:p>
          <a:endParaRPr lang="en-US"/>
        </a:p>
      </dgm:t>
    </dgm:pt>
    <dgm:pt modelId="{FA68F0D9-528C-4F54-AB80-1D26F39332D9}" type="sibTrans" cxnId="{877A4697-BF99-4538-9483-139C8205E826}">
      <dgm:prSet/>
      <dgm:spPr/>
      <dgm:t>
        <a:bodyPr/>
        <a:lstStyle/>
        <a:p>
          <a:endParaRPr lang="en-US"/>
        </a:p>
      </dgm:t>
    </dgm:pt>
    <dgm:pt modelId="{E571A149-0030-4A61-83FC-28C1789C42B9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-$1m under DGC (multilingualism)</a:t>
          </a:r>
        </a:p>
      </dgm:t>
    </dgm:pt>
    <dgm:pt modelId="{498B6D4B-FBCE-4E11-BD9A-471A094FF77B}" type="parTrans" cxnId="{FB621DB7-9B2C-41B3-8E0A-7F157B786657}">
      <dgm:prSet/>
      <dgm:spPr/>
      <dgm:t>
        <a:bodyPr/>
        <a:lstStyle/>
        <a:p>
          <a:endParaRPr lang="en-US"/>
        </a:p>
      </dgm:t>
    </dgm:pt>
    <dgm:pt modelId="{516B817F-6C27-4392-BAE8-8EC76985BB30}" type="sibTrans" cxnId="{FB621DB7-9B2C-41B3-8E0A-7F157B786657}">
      <dgm:prSet/>
      <dgm:spPr/>
      <dgm:t>
        <a:bodyPr/>
        <a:lstStyle/>
        <a:p>
          <a:endParaRPr lang="en-US"/>
        </a:p>
      </dgm:t>
    </dgm:pt>
    <dgm:pt modelId="{EBE3A8B1-C0E4-4255-B646-BCF09ADB1421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-$2.5m under various sections, including OCT and staff assess.</a:t>
          </a:r>
        </a:p>
      </dgm:t>
    </dgm:pt>
    <dgm:pt modelId="{A0E3B045-7D74-4342-8E26-EF4F0626667B}" type="parTrans" cxnId="{2E0C42B9-0A70-4726-846C-75D20F312325}">
      <dgm:prSet/>
      <dgm:spPr/>
      <dgm:t>
        <a:bodyPr/>
        <a:lstStyle/>
        <a:p>
          <a:endParaRPr lang="en-US"/>
        </a:p>
      </dgm:t>
    </dgm:pt>
    <dgm:pt modelId="{1C2266E1-C382-421A-961C-A8C12296773A}" type="sibTrans" cxnId="{2E0C42B9-0A70-4726-846C-75D20F312325}">
      <dgm:prSet/>
      <dgm:spPr/>
      <dgm:t>
        <a:bodyPr/>
        <a:lstStyle/>
        <a:p>
          <a:endParaRPr lang="en-US"/>
        </a:p>
      </dgm:t>
    </dgm:pt>
    <dgm:pt modelId="{C376755E-8C53-4666-B033-F37A045DB4EE}">
      <dgm:prSet phldrT="[Text]" custT="1"/>
      <dgm:spPr/>
      <dgm:t>
        <a:bodyPr/>
        <a:lstStyle/>
        <a:p>
          <a:endParaRPr lang="en-US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CBD67E-9AE9-4206-941E-EC26C3094EEB}" type="parTrans" cxnId="{6EEBA2F6-BD0C-4CAD-908B-6FA48BBBB9EF}">
      <dgm:prSet/>
      <dgm:spPr/>
      <dgm:t>
        <a:bodyPr/>
        <a:lstStyle/>
        <a:p>
          <a:endParaRPr lang="en-US"/>
        </a:p>
      </dgm:t>
    </dgm:pt>
    <dgm:pt modelId="{9E36C110-8682-40FA-B78F-EBF6F224BB71}" type="sibTrans" cxnId="{6EEBA2F6-BD0C-4CAD-908B-6FA48BBBB9EF}">
      <dgm:prSet/>
      <dgm:spPr/>
      <dgm:t>
        <a:bodyPr/>
        <a:lstStyle/>
        <a:p>
          <a:endParaRPr lang="en-US"/>
        </a:p>
      </dgm:t>
    </dgm:pt>
    <dgm:pt modelId="{7A6741E8-BB3C-4D5F-9CEE-5051889D6378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-$1m under section 1, OHRLLS, and DMSPC</a:t>
          </a:r>
        </a:p>
      </dgm:t>
    </dgm:pt>
    <dgm:pt modelId="{31272884-7416-423C-91C9-D6FCF88EEFA3}" type="parTrans" cxnId="{E47DCEC7-6431-45AF-8108-096E3928C623}">
      <dgm:prSet/>
      <dgm:spPr/>
      <dgm:t>
        <a:bodyPr/>
        <a:lstStyle/>
        <a:p>
          <a:endParaRPr lang="en-US"/>
        </a:p>
      </dgm:t>
    </dgm:pt>
    <dgm:pt modelId="{9D63B41F-73C1-4C4A-97E9-EA168C46CD39}" type="sibTrans" cxnId="{E47DCEC7-6431-45AF-8108-096E3928C623}">
      <dgm:prSet/>
      <dgm:spPr/>
      <dgm:t>
        <a:bodyPr/>
        <a:lstStyle/>
        <a:p>
          <a:endParaRPr lang="en-US"/>
        </a:p>
      </dgm:t>
    </dgm:pt>
    <dgm:pt modelId="{73709424-A6FD-4C3E-8557-DE5FA8E572B2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Two additional posts under JFA</a:t>
          </a:r>
        </a:p>
      </dgm:t>
    </dgm:pt>
    <dgm:pt modelId="{8858839B-7B53-46B5-8E56-2A4B507060DB}" type="parTrans" cxnId="{2621A167-E6DE-4852-8727-1F136AE98A8D}">
      <dgm:prSet/>
      <dgm:spPr/>
      <dgm:t>
        <a:bodyPr/>
        <a:lstStyle/>
        <a:p>
          <a:endParaRPr lang="en-US"/>
        </a:p>
      </dgm:t>
    </dgm:pt>
    <dgm:pt modelId="{AD3A11DF-9A25-46CE-AB25-37F21011F470}" type="sibTrans" cxnId="{2621A167-E6DE-4852-8727-1F136AE98A8D}">
      <dgm:prSet/>
      <dgm:spPr/>
      <dgm:t>
        <a:bodyPr/>
        <a:lstStyle/>
        <a:p>
          <a:endParaRPr lang="en-US"/>
        </a:p>
      </dgm:t>
    </dgm:pt>
    <dgm:pt modelId="{76EB6972-853A-4109-A465-340952E8E66A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Budget for DA to be 0.5% of the prior approved budget </a:t>
          </a:r>
        </a:p>
      </dgm:t>
    </dgm:pt>
    <dgm:pt modelId="{97F228CC-7DA8-4F59-B372-04FDF5B67349}" type="parTrans" cxnId="{6A4DD36A-CC1E-43F2-AA49-6AEB656A96BE}">
      <dgm:prSet/>
      <dgm:spPr/>
      <dgm:t>
        <a:bodyPr/>
        <a:lstStyle/>
        <a:p>
          <a:endParaRPr lang="en-US"/>
        </a:p>
      </dgm:t>
    </dgm:pt>
    <dgm:pt modelId="{F41FD086-B096-4D85-AC5A-E5A8AD597500}" type="sibTrans" cxnId="{6A4DD36A-CC1E-43F2-AA49-6AEB656A96BE}">
      <dgm:prSet/>
      <dgm:spPr/>
      <dgm:t>
        <a:bodyPr/>
        <a:lstStyle/>
        <a:p>
          <a:endParaRPr lang="en-US"/>
        </a:p>
      </dgm:t>
    </dgm:pt>
    <dgm:pt modelId="{377FE555-D882-44A6-813E-6CC27F1F7C5B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Resources by priority</a:t>
          </a:r>
        </a:p>
      </dgm:t>
    </dgm:pt>
    <dgm:pt modelId="{1D55C056-ED2D-4EB4-9E90-40CFF6F355F6}" type="parTrans" cxnId="{A0156820-B7F9-478A-9480-B8179C5A66CE}">
      <dgm:prSet/>
      <dgm:spPr/>
    </dgm:pt>
    <dgm:pt modelId="{C3F89D72-8539-4888-9AF0-1D97BDD119AB}" type="sibTrans" cxnId="{A0156820-B7F9-478A-9480-B8179C5A66CE}">
      <dgm:prSet/>
      <dgm:spPr/>
    </dgm:pt>
    <dgm:pt modelId="{14B7E096-9DF5-46A9-B725-CABB44DDE44E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Comprehensive Org Chart with SPAs, special leave, GTA</a:t>
          </a:r>
        </a:p>
      </dgm:t>
    </dgm:pt>
    <dgm:pt modelId="{69EF8797-7432-4D35-AE03-B80DD85DFCDA}" type="parTrans" cxnId="{D76A1DBB-67AE-4AAE-9A9D-CD2253F5AD96}">
      <dgm:prSet/>
      <dgm:spPr/>
    </dgm:pt>
    <dgm:pt modelId="{68DA5BB1-423B-46C5-9883-A416663EF407}" type="sibTrans" cxnId="{D76A1DBB-67AE-4AAE-9A9D-CD2253F5AD96}">
      <dgm:prSet/>
      <dgm:spPr/>
    </dgm:pt>
    <dgm:pt modelId="{43DB3C70-1678-49D8-8BBC-C62B1A258B47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Distribution of staff encumbering geographic posts covering 5y</a:t>
          </a:r>
        </a:p>
      </dgm:t>
    </dgm:pt>
    <dgm:pt modelId="{0A180386-E862-4179-9842-B36AC4404D45}" type="parTrans" cxnId="{8665B832-E6F4-421B-8FD9-1121AA1921EE}">
      <dgm:prSet/>
      <dgm:spPr/>
    </dgm:pt>
    <dgm:pt modelId="{4D876C8C-9A78-418D-8EE3-5E00C56FBADF}" type="sibTrans" cxnId="{8665B832-E6F4-421B-8FD9-1121AA1921EE}">
      <dgm:prSet/>
      <dgm:spPr/>
    </dgm:pt>
    <dgm:pt modelId="{E9541A17-0F89-4596-B9D3-1DE2C4075C56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More detailed info on GTA &amp; XB</a:t>
          </a:r>
        </a:p>
      </dgm:t>
    </dgm:pt>
    <dgm:pt modelId="{6139F777-3BB8-4F6A-A215-847871CAE80B}" type="parTrans" cxnId="{73E5DDB6-EE22-4268-B7F1-955F9CFDF02C}">
      <dgm:prSet/>
      <dgm:spPr/>
    </dgm:pt>
    <dgm:pt modelId="{85BD7176-CAB9-4DE1-8186-66ECEF23D58F}" type="sibTrans" cxnId="{73E5DDB6-EE22-4268-B7F1-955F9CFDF02C}">
      <dgm:prSet/>
      <dgm:spPr/>
    </dgm:pt>
    <dgm:pt modelId="{A19E2815-5B16-4547-BC04-89103E830469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More detailed info on vehicles</a:t>
          </a:r>
        </a:p>
      </dgm:t>
    </dgm:pt>
    <dgm:pt modelId="{CD77B4B0-5125-4411-8BE3-C0E506578F6D}" type="parTrans" cxnId="{8009882B-4448-431A-8FDD-35B4E54EE284}">
      <dgm:prSet/>
      <dgm:spPr/>
    </dgm:pt>
    <dgm:pt modelId="{A9CD5F8E-8028-4D14-97E1-FFC49FE5B8E2}" type="sibTrans" cxnId="{8009882B-4448-431A-8FDD-35B4E54EE284}">
      <dgm:prSet/>
      <dgm:spPr/>
    </dgm:pt>
    <dgm:pt modelId="{C28E064C-AC39-46FC-B113-FA5BFF1584DD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More detailed info on Grants</a:t>
          </a:r>
        </a:p>
      </dgm:t>
    </dgm:pt>
    <dgm:pt modelId="{F0CE9F02-6B68-42AD-B9BB-5AB6AABE790F}" type="parTrans" cxnId="{84DF33FE-91BD-4454-9324-25F0FAA059CE}">
      <dgm:prSet/>
      <dgm:spPr/>
    </dgm:pt>
    <dgm:pt modelId="{FD1B5793-D3B7-435E-B917-C8CA4979B3BA}" type="sibTrans" cxnId="{84DF33FE-91BD-4454-9324-25F0FAA059CE}">
      <dgm:prSet/>
      <dgm:spPr/>
    </dgm:pt>
    <dgm:pt modelId="{888D0865-8EDD-428F-9952-F71CAF9DD6F1}">
      <dgm:prSet phldrT="[Text]" custT="1"/>
      <dgm:spPr/>
      <dgm:t>
        <a:bodyPr/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solidFill>
                <a:srgbClr val="5E5E5E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 pitchFamily="34" charset="0"/>
              <a:ea typeface="Avenir Next Regular"/>
              <a:cs typeface="Arial" panose="020B0604020202020204" pitchFamily="34" charset="0"/>
            </a:rPr>
            <a:t>Basis for comparison of budget?</a:t>
          </a:r>
        </a:p>
      </dgm:t>
    </dgm:pt>
    <dgm:pt modelId="{9ED0B1C1-69A5-4304-9476-5C665CD17B5E}" type="parTrans" cxnId="{3DBF7FED-8AEE-4A95-B2CF-089341820966}">
      <dgm:prSet/>
      <dgm:spPr/>
    </dgm:pt>
    <dgm:pt modelId="{DE2BDF6E-C624-4E68-B16B-100AC67B0C7E}" type="sibTrans" cxnId="{3DBF7FED-8AEE-4A95-B2CF-089341820966}">
      <dgm:prSet/>
      <dgm:spPr/>
    </dgm:pt>
    <dgm:pt modelId="{D8717D31-CBB2-4985-8D0F-EF786F0A4BC5}">
      <dgm:prSet phldrT="[Text]" custT="1"/>
      <dgm:spPr/>
      <dgm:t>
        <a:bodyPr/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solidFill>
                <a:srgbClr val="5E5E5E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 pitchFamily="34" charset="0"/>
              <a:ea typeface="Avenir Next Regular"/>
              <a:cs typeface="Arial" panose="020B0604020202020204" pitchFamily="34" charset="0"/>
            </a:rPr>
            <a:t>Calculation of vacancy rates?</a:t>
          </a:r>
        </a:p>
      </dgm:t>
    </dgm:pt>
    <dgm:pt modelId="{38B7E6BD-7E39-42B1-9F1A-C757546AAD54}" type="parTrans" cxnId="{766569B8-1A42-4EB0-A8DF-4F0C55AE78E7}">
      <dgm:prSet/>
      <dgm:spPr/>
    </dgm:pt>
    <dgm:pt modelId="{2547EB47-8019-4F95-9180-42AFDBE667D7}" type="sibTrans" cxnId="{766569B8-1A42-4EB0-A8DF-4F0C55AE78E7}">
      <dgm:prSet/>
      <dgm:spPr/>
    </dgm:pt>
    <dgm:pt modelId="{E17B1430-8C3A-4556-87AA-9E78FC4ECB1A}">
      <dgm:prSet phldrT="[Text]" custT="1"/>
      <dgm:spPr/>
      <dgm:t>
        <a:bodyPr/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solidFill>
                <a:srgbClr val="5E5E5E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 pitchFamily="34" charset="0"/>
              <a:ea typeface="Avenir Next Regular"/>
              <a:cs typeface="Arial" panose="020B0604020202020204" pitchFamily="34" charset="0"/>
            </a:rPr>
            <a:t>Presentation of Org Charts?</a:t>
          </a:r>
        </a:p>
      </dgm:t>
    </dgm:pt>
    <dgm:pt modelId="{CB7F79C6-0F89-4113-B3C5-8CAA79BE39A3}" type="parTrans" cxnId="{153FC1DE-FF69-4F55-8689-D3806DE29DF4}">
      <dgm:prSet/>
      <dgm:spPr/>
    </dgm:pt>
    <dgm:pt modelId="{FFF440D1-067E-49E0-A081-5B32F5D07D28}" type="sibTrans" cxnId="{153FC1DE-FF69-4F55-8689-D3806DE29DF4}">
      <dgm:prSet/>
      <dgm:spPr/>
    </dgm:pt>
    <dgm:pt modelId="{AD73D109-83F0-4C43-A778-91A5502B31A8}">
      <dgm:prSet phldrT="[Text]" custT="1"/>
      <dgm:spPr/>
      <dgm:t>
        <a:bodyPr/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solidFill>
                <a:srgbClr val="5E5E5E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 pitchFamily="34" charset="0"/>
              <a:ea typeface="Avenir Next Regular"/>
              <a:cs typeface="Arial" panose="020B0604020202020204" pitchFamily="34" charset="0"/>
            </a:rPr>
            <a:t>Early recosting?</a:t>
          </a:r>
        </a:p>
      </dgm:t>
    </dgm:pt>
    <dgm:pt modelId="{6DA3215E-4CB5-4CC1-80C4-A844E13E3CA6}" type="parTrans" cxnId="{4F1E4A96-2CD8-4C5C-9390-1C33B822A34C}">
      <dgm:prSet/>
      <dgm:spPr/>
    </dgm:pt>
    <dgm:pt modelId="{A10D1066-B674-4BCF-96CB-2C0FE42C200C}" type="sibTrans" cxnId="{4F1E4A96-2CD8-4C5C-9390-1C33B822A34C}">
      <dgm:prSet/>
      <dgm:spPr/>
    </dgm:pt>
    <dgm:pt modelId="{8CDB8DA7-1482-4F21-8DBE-E3A724DB946C}">
      <dgm:prSet phldrT="[Text]" custT="1"/>
      <dgm:spPr/>
      <dgm:t>
        <a:bodyPr/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solidFill>
                <a:srgbClr val="5E5E5E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 pitchFamily="34" charset="0"/>
              <a:ea typeface="Avenir Next Regular"/>
              <a:cs typeface="Arial" panose="020B0604020202020204" pitchFamily="34" charset="0"/>
            </a:rPr>
            <a:t>Grouping of resources (thematically)?</a:t>
          </a:r>
        </a:p>
      </dgm:t>
    </dgm:pt>
    <dgm:pt modelId="{EB3BD8DE-42CE-41C9-932C-F1B7F516E73C}" type="parTrans" cxnId="{D16098C2-1847-416C-AFD3-58F9BDCD87EF}">
      <dgm:prSet/>
      <dgm:spPr/>
    </dgm:pt>
    <dgm:pt modelId="{9AADF8A9-E084-428B-A826-C4B75F909841}" type="sibTrans" cxnId="{D16098C2-1847-416C-AFD3-58F9BDCD87EF}">
      <dgm:prSet/>
      <dgm:spPr/>
    </dgm:pt>
    <dgm:pt modelId="{D578FF40-74A2-43D4-8F16-252951A30D01}">
      <dgm:prSet phldrT="[Text]" custT="1"/>
      <dgm:spPr/>
      <dgm:t>
        <a:bodyPr/>
        <a:lstStyle/>
        <a:p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More detailed info on gender</a:t>
          </a:r>
        </a:p>
      </dgm:t>
    </dgm:pt>
    <dgm:pt modelId="{AE42A70D-B5EA-42AF-8F95-D51F3957BC6A}" type="parTrans" cxnId="{0EB9CD3F-84B4-4476-89C3-1D178E2C34C3}">
      <dgm:prSet/>
      <dgm:spPr/>
    </dgm:pt>
    <dgm:pt modelId="{3F9A5B95-BAA4-4ADB-9181-7049EC2D8F44}" type="sibTrans" cxnId="{0EB9CD3F-84B4-4476-89C3-1D178E2C34C3}">
      <dgm:prSet/>
      <dgm:spPr/>
    </dgm:pt>
    <dgm:pt modelId="{FB737A91-0D72-4A11-8003-A598AE6E99D3}" type="pres">
      <dgm:prSet presAssocID="{CECB0FB6-1717-43E6-A2E6-17BEC7CD1AFB}" presName="diagram" presStyleCnt="0">
        <dgm:presLayoutVars>
          <dgm:dir/>
          <dgm:animLvl val="lvl"/>
          <dgm:resizeHandles val="exact"/>
        </dgm:presLayoutVars>
      </dgm:prSet>
      <dgm:spPr/>
    </dgm:pt>
    <dgm:pt modelId="{10C0E43E-CE6F-4E7E-BB31-CC651051A534}" type="pres">
      <dgm:prSet presAssocID="{418F8509-A09A-4C9A-AD0E-C9BB8C8A7A0A}" presName="compNode" presStyleCnt="0"/>
      <dgm:spPr/>
    </dgm:pt>
    <dgm:pt modelId="{70EEBAE5-ADEE-456F-AF62-186D157FEF9B}" type="pres">
      <dgm:prSet presAssocID="{418F8509-A09A-4C9A-AD0E-C9BB8C8A7A0A}" presName="childRect" presStyleLbl="bgAcc1" presStyleIdx="0" presStyleCnt="3" custScaleY="133611">
        <dgm:presLayoutVars>
          <dgm:bulletEnabled val="1"/>
        </dgm:presLayoutVars>
      </dgm:prSet>
      <dgm:spPr/>
    </dgm:pt>
    <dgm:pt modelId="{7E746826-F053-45EC-971D-58372B685A34}" type="pres">
      <dgm:prSet presAssocID="{418F8509-A09A-4C9A-AD0E-C9BB8C8A7A0A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4615A59A-C709-4BD8-ADE8-E3B160A8C0C6}" type="pres">
      <dgm:prSet presAssocID="{418F8509-A09A-4C9A-AD0E-C9BB8C8A7A0A}" presName="parentRect" presStyleLbl="alignNode1" presStyleIdx="0" presStyleCnt="3"/>
      <dgm:spPr/>
    </dgm:pt>
    <dgm:pt modelId="{8B9BA2EB-5AE0-4561-8CEA-852C2AF33551}" type="pres">
      <dgm:prSet presAssocID="{418F8509-A09A-4C9A-AD0E-C9BB8C8A7A0A}" presName="adorn" presStyleLbl="fgAccFollow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llar with solid fill"/>
        </a:ext>
      </dgm:extLst>
    </dgm:pt>
    <dgm:pt modelId="{F94CAEC4-19E3-4173-8326-A1FA7CB92F02}" type="pres">
      <dgm:prSet presAssocID="{AA9A47F4-E63E-44C3-88A2-EBA0B73D7D79}" presName="sibTrans" presStyleLbl="sibTrans2D1" presStyleIdx="0" presStyleCnt="0"/>
      <dgm:spPr/>
    </dgm:pt>
    <dgm:pt modelId="{1ED9DFFD-E5F5-4930-98D0-CF7067A7EC2F}" type="pres">
      <dgm:prSet presAssocID="{2C7445FB-398A-4502-975D-5DFDEB7144BE}" presName="compNode" presStyleCnt="0"/>
      <dgm:spPr/>
    </dgm:pt>
    <dgm:pt modelId="{19E20462-52C6-40AE-9C2F-BB87B172BC67}" type="pres">
      <dgm:prSet presAssocID="{2C7445FB-398A-4502-975D-5DFDEB7144BE}" presName="childRect" presStyleLbl="bgAcc1" presStyleIdx="1" presStyleCnt="3" custScaleY="131598">
        <dgm:presLayoutVars>
          <dgm:bulletEnabled val="1"/>
        </dgm:presLayoutVars>
      </dgm:prSet>
      <dgm:spPr/>
    </dgm:pt>
    <dgm:pt modelId="{1625DB9B-6FAD-4D20-8C3D-6E8D6BCB9931}" type="pres">
      <dgm:prSet presAssocID="{2C7445FB-398A-4502-975D-5DFDEB7144BE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77F898F5-DF42-4D36-B99B-DB15AF0B5198}" type="pres">
      <dgm:prSet presAssocID="{2C7445FB-398A-4502-975D-5DFDEB7144BE}" presName="parentRect" presStyleLbl="alignNode1" presStyleIdx="1" presStyleCnt="3"/>
      <dgm:spPr/>
    </dgm:pt>
    <dgm:pt modelId="{38C7D855-F2C4-45DA-922C-C0AE190CF370}" type="pres">
      <dgm:prSet presAssocID="{2C7445FB-398A-4502-975D-5DFDEB7144BE}" presName="adorn" presStyleLbl="fgAccFollow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dge Follow with solid fill"/>
        </a:ext>
      </dgm:extLst>
    </dgm:pt>
    <dgm:pt modelId="{3AAE4D53-EBB7-4728-A5B9-D1AFFAEBBA90}" type="pres">
      <dgm:prSet presAssocID="{2E5DEA52-9D8A-463F-A922-DD529A309724}" presName="sibTrans" presStyleLbl="sibTrans2D1" presStyleIdx="0" presStyleCnt="0"/>
      <dgm:spPr/>
    </dgm:pt>
    <dgm:pt modelId="{B6C80E3C-D203-4BDA-B2C2-92985DFA9623}" type="pres">
      <dgm:prSet presAssocID="{677E5310-573C-4EE9-A94D-0C7F57FBED1F}" presName="compNode" presStyleCnt="0"/>
      <dgm:spPr/>
    </dgm:pt>
    <dgm:pt modelId="{DCBCA829-DF52-4D89-9220-94D35208141C}" type="pres">
      <dgm:prSet presAssocID="{677E5310-573C-4EE9-A94D-0C7F57FBED1F}" presName="childRect" presStyleLbl="bgAcc1" presStyleIdx="2" presStyleCnt="3" custScaleY="130060">
        <dgm:presLayoutVars>
          <dgm:bulletEnabled val="1"/>
        </dgm:presLayoutVars>
      </dgm:prSet>
      <dgm:spPr/>
    </dgm:pt>
    <dgm:pt modelId="{851ADA0F-3047-4BF1-A361-FD57A28D2E81}" type="pres">
      <dgm:prSet presAssocID="{677E5310-573C-4EE9-A94D-0C7F57FBED1F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61D95A81-2136-4CEE-BE6F-D34B9D91050D}" type="pres">
      <dgm:prSet presAssocID="{677E5310-573C-4EE9-A94D-0C7F57FBED1F}" presName="parentRect" presStyleLbl="alignNode1" presStyleIdx="2" presStyleCnt="3"/>
      <dgm:spPr/>
    </dgm:pt>
    <dgm:pt modelId="{CBC4983B-CDD0-4C2B-B42A-039D6E2661A3}" type="pres">
      <dgm:prSet presAssocID="{677E5310-573C-4EE9-A94D-0C7F57FBED1F}" presName="adorn" presStyleLbl="fgAccFollow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ransfer with solid fill"/>
        </a:ext>
      </dgm:extLst>
    </dgm:pt>
  </dgm:ptLst>
  <dgm:cxnLst>
    <dgm:cxn modelId="{F59C9202-7920-458B-B68D-0F09E8B10D51}" type="presOf" srcId="{E17B1430-8C3A-4556-87AA-9E78FC4ECB1A}" destId="{DCBCA829-DF52-4D89-9220-94D35208141C}" srcOrd="0" destOrd="3" presId="urn:microsoft.com/office/officeart/2005/8/layout/bList2"/>
    <dgm:cxn modelId="{2BF2B50A-5BBA-40F5-9EE9-200D4715EE41}" type="presOf" srcId="{2C7445FB-398A-4502-975D-5DFDEB7144BE}" destId="{1625DB9B-6FAD-4D20-8C3D-6E8D6BCB9931}" srcOrd="0" destOrd="0" presId="urn:microsoft.com/office/officeart/2005/8/layout/bList2"/>
    <dgm:cxn modelId="{89D5830C-1A0C-43A7-83BD-9A8E1D4D22F7}" type="presOf" srcId="{888D0865-8EDD-428F-9952-F71CAF9DD6F1}" destId="{DCBCA829-DF52-4D89-9220-94D35208141C}" srcOrd="0" destOrd="1" presId="urn:microsoft.com/office/officeart/2005/8/layout/bList2"/>
    <dgm:cxn modelId="{CAE8F10E-15E3-47AE-BBCA-FF63299A7A35}" type="presOf" srcId="{43DB3C70-1678-49D8-8BBC-C62B1A258B47}" destId="{19E20462-52C6-40AE-9C2F-BB87B172BC67}" srcOrd="0" destOrd="3" presId="urn:microsoft.com/office/officeart/2005/8/layout/bList2"/>
    <dgm:cxn modelId="{84364A19-6E5A-4AEA-A811-B2FA2E9086CA}" type="presOf" srcId="{1E4B0539-1C35-40A8-A0DA-66A9EFEC16FE}" destId="{DCBCA829-DF52-4D89-9220-94D35208141C}" srcOrd="0" destOrd="6" presId="urn:microsoft.com/office/officeart/2005/8/layout/bList2"/>
    <dgm:cxn modelId="{0448031B-CBB4-481B-B05C-9081BD78F5C5}" type="presOf" srcId="{E571A149-0030-4A61-83FC-28C1789C42B9}" destId="{70EEBAE5-ADEE-456F-AF62-186D157FEF9B}" srcOrd="0" destOrd="3" presId="urn:microsoft.com/office/officeart/2005/8/layout/bList2"/>
    <dgm:cxn modelId="{A0156820-B7F9-478A-9480-B8179C5A66CE}" srcId="{2C7445FB-398A-4502-975D-5DFDEB7144BE}" destId="{377FE555-D882-44A6-813E-6CC27F1F7C5B}" srcOrd="1" destOrd="0" parTransId="{1D55C056-ED2D-4EB4-9E90-40CFF6F355F6}" sibTransId="{C3F89D72-8539-4888-9AF0-1D97BDD119AB}"/>
    <dgm:cxn modelId="{DF236022-D3BC-48F0-A73E-5E047EC65978}" srcId="{677E5310-573C-4EE9-A94D-0C7F57FBED1F}" destId="{9848195C-D69D-467B-9936-57DAFFE8E145}" srcOrd="0" destOrd="0" parTransId="{ECF09E35-20D7-4E58-973C-FE4310F89E9D}" sibTransId="{E43E19EF-9E18-4B38-B0E1-3BC23B35E65A}"/>
    <dgm:cxn modelId="{001F3F28-9CEF-41C4-96CD-45CDF3AD162C}" type="presOf" srcId="{9848195C-D69D-467B-9936-57DAFFE8E145}" destId="{DCBCA829-DF52-4D89-9220-94D35208141C}" srcOrd="0" destOrd="0" presId="urn:microsoft.com/office/officeart/2005/8/layout/bList2"/>
    <dgm:cxn modelId="{8009882B-4448-431A-8FDD-35B4E54EE284}" srcId="{2C7445FB-398A-4502-975D-5DFDEB7144BE}" destId="{A19E2815-5B16-4547-BC04-89103E830469}" srcOrd="6" destOrd="0" parTransId="{CD77B4B0-5125-4411-8BE3-C0E506578F6D}" sibTransId="{A9CD5F8E-8028-4D14-97E1-FFC49FE5B8E2}"/>
    <dgm:cxn modelId="{0A28872C-5EEA-4AC7-BDDF-96FAB648D46C}" type="presOf" srcId="{C28E064C-AC39-46FC-B113-FA5BFF1584DD}" destId="{19E20462-52C6-40AE-9C2F-BB87B172BC67}" srcOrd="0" destOrd="7" presId="urn:microsoft.com/office/officeart/2005/8/layout/bList2"/>
    <dgm:cxn modelId="{8665B832-E6F4-421B-8FD9-1121AA1921EE}" srcId="{2C7445FB-398A-4502-975D-5DFDEB7144BE}" destId="{43DB3C70-1678-49D8-8BBC-C62B1A258B47}" srcOrd="3" destOrd="0" parTransId="{0A180386-E862-4179-9842-B36AC4404D45}" sibTransId="{4D876C8C-9A78-418D-8EE3-5E00C56FBADF}"/>
    <dgm:cxn modelId="{6BA73536-997F-43E6-A234-395869942271}" srcId="{CECB0FB6-1717-43E6-A2E6-17BEC7CD1AFB}" destId="{2C7445FB-398A-4502-975D-5DFDEB7144BE}" srcOrd="1" destOrd="0" parTransId="{04309E30-3F97-4824-84DD-CE113CB0ED59}" sibTransId="{2E5DEA52-9D8A-463F-A922-DD529A309724}"/>
    <dgm:cxn modelId="{0EB9CD3F-84B4-4476-89C3-1D178E2C34C3}" srcId="{2C7445FB-398A-4502-975D-5DFDEB7144BE}" destId="{D578FF40-74A2-43D4-8F16-252951A30D01}" srcOrd="5" destOrd="0" parTransId="{AE42A70D-B5EA-42AF-8F95-D51F3957BC6A}" sibTransId="{3F9A5B95-BAA4-4ADB-9181-7049EC2D8F44}"/>
    <dgm:cxn modelId="{C43AFA41-9527-4F1C-98B2-A67A155A9A10}" type="presOf" srcId="{AD73D109-83F0-4C43-A778-91A5502B31A8}" destId="{DCBCA829-DF52-4D89-9220-94D35208141C}" srcOrd="0" destOrd="4" presId="urn:microsoft.com/office/officeart/2005/8/layout/bList2"/>
    <dgm:cxn modelId="{22450962-A794-443D-B017-93ECC16CCC7A}" srcId="{2C7445FB-398A-4502-975D-5DFDEB7144BE}" destId="{239747B4-4538-4907-8F5A-5082382DFB66}" srcOrd="0" destOrd="0" parTransId="{34256183-3786-4F09-9290-69C37321CE8D}" sibTransId="{773ED37E-FCB5-4F24-B030-8D006947E11E}"/>
    <dgm:cxn modelId="{94898D64-FF48-4AC3-A95E-3514DB90D03E}" type="presOf" srcId="{677E5310-573C-4EE9-A94D-0C7F57FBED1F}" destId="{61D95A81-2136-4CEE-BE6F-D34B9D91050D}" srcOrd="1" destOrd="0" presId="urn:microsoft.com/office/officeart/2005/8/layout/bList2"/>
    <dgm:cxn modelId="{077E4746-CA37-40F8-B833-44D916198B5E}" type="presOf" srcId="{E9541A17-0F89-4596-B9D3-1DE2C4075C56}" destId="{19E20462-52C6-40AE-9C2F-BB87B172BC67}" srcOrd="0" destOrd="4" presId="urn:microsoft.com/office/officeart/2005/8/layout/bList2"/>
    <dgm:cxn modelId="{C24B4847-191B-44DB-8898-4411E21CEB2D}" type="presOf" srcId="{76EB6972-853A-4109-A465-340952E8E66A}" destId="{70EEBAE5-ADEE-456F-AF62-186D157FEF9B}" srcOrd="0" destOrd="8" presId="urn:microsoft.com/office/officeart/2005/8/layout/bList2"/>
    <dgm:cxn modelId="{2621A167-E6DE-4852-8727-1F136AE98A8D}" srcId="{418F8509-A09A-4C9A-AD0E-C9BB8C8A7A0A}" destId="{73709424-A6FD-4C3E-8557-DE5FA8E572B2}" srcOrd="7" destOrd="0" parTransId="{8858839B-7B53-46B5-8E56-2A4B507060DB}" sibTransId="{AD3A11DF-9A25-46CE-AB25-37F21011F470}"/>
    <dgm:cxn modelId="{93772768-83A8-4BE7-B336-7673ADD3ADA8}" srcId="{418F8509-A09A-4C9A-AD0E-C9BB8C8A7A0A}" destId="{6082B4B8-8361-4AED-950C-22AA2CD2D07B}" srcOrd="0" destOrd="0" parTransId="{2BBBF935-2A04-4BA7-9AA9-98F030FC7760}" sibTransId="{885BBD66-3DA6-49DE-A3A3-3BFADBBC378B}"/>
    <dgm:cxn modelId="{6A4DD36A-CC1E-43F2-AA49-6AEB656A96BE}" srcId="{418F8509-A09A-4C9A-AD0E-C9BB8C8A7A0A}" destId="{76EB6972-853A-4109-A465-340952E8E66A}" srcOrd="8" destOrd="0" parTransId="{97F228CC-7DA8-4F59-B372-04FDF5B67349}" sibTransId="{F41FD086-B096-4D85-AC5A-E5A8AD597500}"/>
    <dgm:cxn modelId="{8A587C71-BC13-4FC3-8FEF-45330FAB99AF}" type="presOf" srcId="{2C7445FB-398A-4502-975D-5DFDEB7144BE}" destId="{77F898F5-DF42-4D36-B99B-DB15AF0B5198}" srcOrd="1" destOrd="0" presId="urn:microsoft.com/office/officeart/2005/8/layout/bList2"/>
    <dgm:cxn modelId="{CA87FA71-66E2-4AC2-B4FC-33916A502E43}" type="presOf" srcId="{D578FF40-74A2-43D4-8F16-252951A30D01}" destId="{19E20462-52C6-40AE-9C2F-BB87B172BC67}" srcOrd="0" destOrd="5" presId="urn:microsoft.com/office/officeart/2005/8/layout/bList2"/>
    <dgm:cxn modelId="{6C017354-2342-414B-B820-AF9D145553B7}" type="presOf" srcId="{68A67707-9353-4CA9-86ED-16E6A79B8793}" destId="{19E20462-52C6-40AE-9C2F-BB87B172BC67}" srcOrd="0" destOrd="8" presId="urn:microsoft.com/office/officeart/2005/8/layout/bList2"/>
    <dgm:cxn modelId="{EEE71F5A-EC35-4F12-ACBD-FAEB13C765B5}" type="presOf" srcId="{AA9A47F4-E63E-44C3-88A2-EBA0B73D7D79}" destId="{F94CAEC4-19E3-4173-8326-A1FA7CB92F02}" srcOrd="0" destOrd="0" presId="urn:microsoft.com/office/officeart/2005/8/layout/bList2"/>
    <dgm:cxn modelId="{647E8281-5F8D-4641-8797-24BB8F77AC97}" type="presOf" srcId="{677E5310-573C-4EE9-A94D-0C7F57FBED1F}" destId="{851ADA0F-3047-4BF1-A361-FD57A28D2E81}" srcOrd="0" destOrd="0" presId="urn:microsoft.com/office/officeart/2005/8/layout/bList2"/>
    <dgm:cxn modelId="{83189C84-FF0C-43C0-BC48-4FE1E05D4FBE}" type="presOf" srcId="{2E5DEA52-9D8A-463F-A922-DD529A309724}" destId="{3AAE4D53-EBB7-4728-A5B9-D1AFFAEBBA90}" srcOrd="0" destOrd="0" presId="urn:microsoft.com/office/officeart/2005/8/layout/bList2"/>
    <dgm:cxn modelId="{B0ECD495-D304-4BEB-9B75-BC3F622D3F8C}" srcId="{677E5310-573C-4EE9-A94D-0C7F57FBED1F}" destId="{1E4B0539-1C35-40A8-A0DA-66A9EFEC16FE}" srcOrd="6" destOrd="0" parTransId="{B91D3F98-D7B3-40D7-A820-7E7D6F5D5909}" sibTransId="{825B5CC4-8195-4C86-BADC-C7F87E363D81}"/>
    <dgm:cxn modelId="{4F1E4A96-2CD8-4C5C-9390-1C33B822A34C}" srcId="{677E5310-573C-4EE9-A94D-0C7F57FBED1F}" destId="{AD73D109-83F0-4C43-A778-91A5502B31A8}" srcOrd="4" destOrd="0" parTransId="{6DA3215E-4CB5-4CC1-80C4-A844E13E3CA6}" sibTransId="{A10D1066-B674-4BCF-96CB-2C0FE42C200C}"/>
    <dgm:cxn modelId="{877A4697-BF99-4538-9483-139C8205E826}" srcId="{418F8509-A09A-4C9A-AD0E-C9BB8C8A7A0A}" destId="{A26A9E9D-9D4B-4A11-84B0-E209DDC9E47C}" srcOrd="2" destOrd="0" parTransId="{BD02AD98-4A33-401D-9448-53BB9521FC16}" sibTransId="{FA68F0D9-528C-4F54-AB80-1D26F39332D9}"/>
    <dgm:cxn modelId="{9D136D9D-A271-487E-8650-4E29DBE69967}" type="presOf" srcId="{418F8509-A09A-4C9A-AD0E-C9BB8C8A7A0A}" destId="{7E746826-F053-45EC-971D-58372B685A34}" srcOrd="0" destOrd="0" presId="urn:microsoft.com/office/officeart/2005/8/layout/bList2"/>
    <dgm:cxn modelId="{293352A5-A541-4042-928D-EF5B6DDC836F}" srcId="{2C7445FB-398A-4502-975D-5DFDEB7144BE}" destId="{68A67707-9353-4CA9-86ED-16E6A79B8793}" srcOrd="8" destOrd="0" parTransId="{63BB3F51-0A76-4E6C-B39F-498A7358EFF9}" sibTransId="{15DA3F2B-CBA8-41E6-884E-1AFCCBDBD2DD}"/>
    <dgm:cxn modelId="{BCEB4DA6-718B-4CE0-BA51-4704B62BD77C}" type="presOf" srcId="{6082B4B8-8361-4AED-950C-22AA2CD2D07B}" destId="{70EEBAE5-ADEE-456F-AF62-186D157FEF9B}" srcOrd="0" destOrd="0" presId="urn:microsoft.com/office/officeart/2005/8/layout/bList2"/>
    <dgm:cxn modelId="{F06AC5AF-A6E4-4A1C-9ED0-B4BE03BB1E4D}" type="presOf" srcId="{14B7E096-9DF5-46A9-B725-CABB44DDE44E}" destId="{19E20462-52C6-40AE-9C2F-BB87B172BC67}" srcOrd="0" destOrd="2" presId="urn:microsoft.com/office/officeart/2005/8/layout/bList2"/>
    <dgm:cxn modelId="{CA9F66B0-AE9D-40F5-95E0-4312064289AA}" type="presOf" srcId="{377FE555-D882-44A6-813E-6CC27F1F7C5B}" destId="{19E20462-52C6-40AE-9C2F-BB87B172BC67}" srcOrd="0" destOrd="1" presId="urn:microsoft.com/office/officeart/2005/8/layout/bList2"/>
    <dgm:cxn modelId="{91A0ECB1-7832-4890-8EB3-68CEEFE4C52B}" type="presOf" srcId="{A26A9E9D-9D4B-4A11-84B0-E209DDC9E47C}" destId="{70EEBAE5-ADEE-456F-AF62-186D157FEF9B}" srcOrd="0" destOrd="2" presId="urn:microsoft.com/office/officeart/2005/8/layout/bList2"/>
    <dgm:cxn modelId="{73E5DDB6-EE22-4268-B7F1-955F9CFDF02C}" srcId="{2C7445FB-398A-4502-975D-5DFDEB7144BE}" destId="{E9541A17-0F89-4596-B9D3-1DE2C4075C56}" srcOrd="4" destOrd="0" parTransId="{6139F777-3BB8-4F6A-A215-847871CAE80B}" sibTransId="{85BD7176-CAB9-4DE1-8186-66ECEF23D58F}"/>
    <dgm:cxn modelId="{FB621DB7-9B2C-41B3-8E0A-7F157B786657}" srcId="{418F8509-A09A-4C9A-AD0E-C9BB8C8A7A0A}" destId="{E571A149-0030-4A61-83FC-28C1789C42B9}" srcOrd="3" destOrd="0" parTransId="{498B6D4B-FBCE-4E11-BD9A-471A094FF77B}" sibTransId="{516B817F-6C27-4392-BAE8-8EC76985BB30}"/>
    <dgm:cxn modelId="{766569B8-1A42-4EB0-A8DF-4F0C55AE78E7}" srcId="{677E5310-573C-4EE9-A94D-0C7F57FBED1F}" destId="{D8717D31-CBB2-4985-8D0F-EF786F0A4BC5}" srcOrd="2" destOrd="0" parTransId="{38B7E6BD-7E39-42B1-9F1A-C757546AAD54}" sibTransId="{2547EB47-8019-4F95-9180-42AFDBE667D7}"/>
    <dgm:cxn modelId="{2E0C42B9-0A70-4726-846C-75D20F312325}" srcId="{418F8509-A09A-4C9A-AD0E-C9BB8C8A7A0A}" destId="{EBE3A8B1-C0E4-4255-B646-BCF09ADB1421}" srcOrd="5" destOrd="0" parTransId="{A0E3B045-7D74-4342-8E26-EF4F0626667B}" sibTransId="{1C2266E1-C382-421A-961C-A8C12296773A}"/>
    <dgm:cxn modelId="{D76A1DBB-67AE-4AAE-9A9D-CD2253F5AD96}" srcId="{2C7445FB-398A-4502-975D-5DFDEB7144BE}" destId="{14B7E096-9DF5-46A9-B725-CABB44DDE44E}" srcOrd="2" destOrd="0" parTransId="{69EF8797-7432-4D35-AE03-B80DD85DFCDA}" sibTransId="{68DA5BB1-423B-46C5-9883-A416663EF407}"/>
    <dgm:cxn modelId="{D16098C2-1847-416C-AFD3-58F9BDCD87EF}" srcId="{677E5310-573C-4EE9-A94D-0C7F57FBED1F}" destId="{8CDB8DA7-1482-4F21-8DBE-E3A724DB946C}" srcOrd="5" destOrd="0" parTransId="{EB3BD8DE-42CE-41C9-932C-F1B7F516E73C}" sibTransId="{9AADF8A9-E084-428B-A826-C4B75F909841}"/>
    <dgm:cxn modelId="{FD1F01C3-9905-4393-9A6E-0BA9613095E8}" type="presOf" srcId="{A1DFBF22-081C-42DA-B8C4-F869BA3BEC8C}" destId="{70EEBAE5-ADEE-456F-AF62-186D157FEF9B}" srcOrd="0" destOrd="1" presId="urn:microsoft.com/office/officeart/2005/8/layout/bList2"/>
    <dgm:cxn modelId="{B74EE6C4-5AE1-4F53-9A3C-780A7403D4B0}" type="presOf" srcId="{239747B4-4538-4907-8F5A-5082382DFB66}" destId="{19E20462-52C6-40AE-9C2F-BB87B172BC67}" srcOrd="0" destOrd="0" presId="urn:microsoft.com/office/officeart/2005/8/layout/bList2"/>
    <dgm:cxn modelId="{E47DCEC7-6431-45AF-8108-096E3928C623}" srcId="{418F8509-A09A-4C9A-AD0E-C9BB8C8A7A0A}" destId="{7A6741E8-BB3C-4D5F-9CEE-5051889D6378}" srcOrd="4" destOrd="0" parTransId="{31272884-7416-423C-91C9-D6FCF88EEFA3}" sibTransId="{9D63B41F-73C1-4C4A-97E9-EA168C46CD39}"/>
    <dgm:cxn modelId="{22120ED0-7882-46F5-9BB6-6695F4652BBD}" type="presOf" srcId="{A19E2815-5B16-4547-BC04-89103E830469}" destId="{19E20462-52C6-40AE-9C2F-BB87B172BC67}" srcOrd="0" destOrd="6" presId="urn:microsoft.com/office/officeart/2005/8/layout/bList2"/>
    <dgm:cxn modelId="{A5EEDED8-F0A5-45E2-8B30-8DE37BA44ED4}" type="presOf" srcId="{7A6741E8-BB3C-4D5F-9CEE-5051889D6378}" destId="{70EEBAE5-ADEE-456F-AF62-186D157FEF9B}" srcOrd="0" destOrd="4" presId="urn:microsoft.com/office/officeart/2005/8/layout/bList2"/>
    <dgm:cxn modelId="{153FC1DE-FF69-4F55-8689-D3806DE29DF4}" srcId="{677E5310-573C-4EE9-A94D-0C7F57FBED1F}" destId="{E17B1430-8C3A-4556-87AA-9E78FC4ECB1A}" srcOrd="3" destOrd="0" parTransId="{CB7F79C6-0F89-4113-B3C5-8CAA79BE39A3}" sibTransId="{FFF440D1-067E-49E0-A081-5B32F5D07D28}"/>
    <dgm:cxn modelId="{F75D10E4-D928-464A-8A4C-55C4E67E55FC}" type="presOf" srcId="{C376755E-8C53-4666-B033-F37A045DB4EE}" destId="{70EEBAE5-ADEE-456F-AF62-186D157FEF9B}" srcOrd="0" destOrd="6" presId="urn:microsoft.com/office/officeart/2005/8/layout/bList2"/>
    <dgm:cxn modelId="{B41B48E6-E555-49D2-B86C-B46DDD5A150D}" srcId="{CECB0FB6-1717-43E6-A2E6-17BEC7CD1AFB}" destId="{677E5310-573C-4EE9-A94D-0C7F57FBED1F}" srcOrd="2" destOrd="0" parTransId="{6EE1DD28-71BE-43AD-8C52-FE23585DBE13}" sibTransId="{35F33BA1-7D43-41E0-884B-E806E5D1050E}"/>
    <dgm:cxn modelId="{ABA372E7-0E8C-4977-A40C-99BCCBE06DB0}" srcId="{CECB0FB6-1717-43E6-A2E6-17BEC7CD1AFB}" destId="{418F8509-A09A-4C9A-AD0E-C9BB8C8A7A0A}" srcOrd="0" destOrd="0" parTransId="{E596A0A4-28E8-4F9E-82B2-2012E4F8DC3B}" sibTransId="{AA9A47F4-E63E-44C3-88A2-EBA0B73D7D79}"/>
    <dgm:cxn modelId="{71D78FEB-13D3-4474-A140-9BCAA8258167}" type="presOf" srcId="{8CDB8DA7-1482-4F21-8DBE-E3A724DB946C}" destId="{DCBCA829-DF52-4D89-9220-94D35208141C}" srcOrd="0" destOrd="5" presId="urn:microsoft.com/office/officeart/2005/8/layout/bList2"/>
    <dgm:cxn modelId="{3DBF7FED-8AEE-4A95-B2CF-089341820966}" srcId="{677E5310-573C-4EE9-A94D-0C7F57FBED1F}" destId="{888D0865-8EDD-428F-9952-F71CAF9DD6F1}" srcOrd="1" destOrd="0" parTransId="{9ED0B1C1-69A5-4304-9476-5C665CD17B5E}" sibTransId="{DE2BDF6E-C624-4E68-B16B-100AC67B0C7E}"/>
    <dgm:cxn modelId="{555C97EE-A66B-4CAD-ABE6-A9334591EF38}" type="presOf" srcId="{D8717D31-CBB2-4985-8D0F-EF786F0A4BC5}" destId="{DCBCA829-DF52-4D89-9220-94D35208141C}" srcOrd="0" destOrd="2" presId="urn:microsoft.com/office/officeart/2005/8/layout/bList2"/>
    <dgm:cxn modelId="{FE2BBBEF-2010-4220-ADA7-064F705CE41C}" type="presOf" srcId="{CECB0FB6-1717-43E6-A2E6-17BEC7CD1AFB}" destId="{FB737A91-0D72-4A11-8003-A598AE6E99D3}" srcOrd="0" destOrd="0" presId="urn:microsoft.com/office/officeart/2005/8/layout/bList2"/>
    <dgm:cxn modelId="{1C8D09F4-155E-4E3F-A902-9FD2D9696206}" type="presOf" srcId="{EBE3A8B1-C0E4-4255-B646-BCF09ADB1421}" destId="{70EEBAE5-ADEE-456F-AF62-186D157FEF9B}" srcOrd="0" destOrd="5" presId="urn:microsoft.com/office/officeart/2005/8/layout/bList2"/>
    <dgm:cxn modelId="{3EAD9DF4-7785-4943-B2D7-D0DC126A00FB}" type="presOf" srcId="{418F8509-A09A-4C9A-AD0E-C9BB8C8A7A0A}" destId="{4615A59A-C709-4BD8-ADE8-E3B160A8C0C6}" srcOrd="1" destOrd="0" presId="urn:microsoft.com/office/officeart/2005/8/layout/bList2"/>
    <dgm:cxn modelId="{6EEBA2F6-BD0C-4CAD-908B-6FA48BBBB9EF}" srcId="{418F8509-A09A-4C9A-AD0E-C9BB8C8A7A0A}" destId="{C376755E-8C53-4666-B033-F37A045DB4EE}" srcOrd="6" destOrd="0" parTransId="{08CBD67E-9AE9-4206-941E-EC26C3094EEB}" sibTransId="{9E36C110-8682-40FA-B78F-EBF6F224BB71}"/>
    <dgm:cxn modelId="{347DD0F6-26D7-4A74-B740-97F3EDE016E6}" srcId="{418F8509-A09A-4C9A-AD0E-C9BB8C8A7A0A}" destId="{A1DFBF22-081C-42DA-B8C4-F869BA3BEC8C}" srcOrd="1" destOrd="0" parTransId="{3BF81199-764E-4A68-921C-A6D0519DBCE2}" sibTransId="{ADDCC71D-50F2-44F2-83EC-181E01C8B3D3}"/>
    <dgm:cxn modelId="{84DF33FE-91BD-4454-9324-25F0FAA059CE}" srcId="{2C7445FB-398A-4502-975D-5DFDEB7144BE}" destId="{C28E064C-AC39-46FC-B113-FA5BFF1584DD}" srcOrd="7" destOrd="0" parTransId="{F0CE9F02-6B68-42AD-B9BB-5AB6AABE790F}" sibTransId="{FD1B5793-D3B7-435E-B917-C8CA4979B3BA}"/>
    <dgm:cxn modelId="{2A39F7FF-2516-4696-BD0B-040E9CA5350B}" type="presOf" srcId="{73709424-A6FD-4C3E-8557-DE5FA8E572B2}" destId="{70EEBAE5-ADEE-456F-AF62-186D157FEF9B}" srcOrd="0" destOrd="7" presId="urn:microsoft.com/office/officeart/2005/8/layout/bList2"/>
    <dgm:cxn modelId="{40AB64D9-65C5-41E7-99D9-B8EC9E0DFAFC}" type="presParOf" srcId="{FB737A91-0D72-4A11-8003-A598AE6E99D3}" destId="{10C0E43E-CE6F-4E7E-BB31-CC651051A534}" srcOrd="0" destOrd="0" presId="urn:microsoft.com/office/officeart/2005/8/layout/bList2"/>
    <dgm:cxn modelId="{ED84DF73-BB92-485D-9082-B7447F3C673F}" type="presParOf" srcId="{10C0E43E-CE6F-4E7E-BB31-CC651051A534}" destId="{70EEBAE5-ADEE-456F-AF62-186D157FEF9B}" srcOrd="0" destOrd="0" presId="urn:microsoft.com/office/officeart/2005/8/layout/bList2"/>
    <dgm:cxn modelId="{8DE4E708-6AE6-459B-B7CE-BF86364CAB5B}" type="presParOf" srcId="{10C0E43E-CE6F-4E7E-BB31-CC651051A534}" destId="{7E746826-F053-45EC-971D-58372B685A34}" srcOrd="1" destOrd="0" presId="urn:microsoft.com/office/officeart/2005/8/layout/bList2"/>
    <dgm:cxn modelId="{A3E8FA37-BC47-4856-81EF-61A0886D88AE}" type="presParOf" srcId="{10C0E43E-CE6F-4E7E-BB31-CC651051A534}" destId="{4615A59A-C709-4BD8-ADE8-E3B160A8C0C6}" srcOrd="2" destOrd="0" presId="urn:microsoft.com/office/officeart/2005/8/layout/bList2"/>
    <dgm:cxn modelId="{A73F45EC-87B8-4E88-A423-8B7A9292DF0B}" type="presParOf" srcId="{10C0E43E-CE6F-4E7E-BB31-CC651051A534}" destId="{8B9BA2EB-5AE0-4561-8CEA-852C2AF33551}" srcOrd="3" destOrd="0" presId="urn:microsoft.com/office/officeart/2005/8/layout/bList2"/>
    <dgm:cxn modelId="{4D885B43-1F89-421D-B203-97DB577E23D9}" type="presParOf" srcId="{FB737A91-0D72-4A11-8003-A598AE6E99D3}" destId="{F94CAEC4-19E3-4173-8326-A1FA7CB92F02}" srcOrd="1" destOrd="0" presId="urn:microsoft.com/office/officeart/2005/8/layout/bList2"/>
    <dgm:cxn modelId="{D1EF027A-8C7A-47C6-8139-A045F89FA9BC}" type="presParOf" srcId="{FB737A91-0D72-4A11-8003-A598AE6E99D3}" destId="{1ED9DFFD-E5F5-4930-98D0-CF7067A7EC2F}" srcOrd="2" destOrd="0" presId="urn:microsoft.com/office/officeart/2005/8/layout/bList2"/>
    <dgm:cxn modelId="{06541E3F-D6EE-4CE1-93CB-8DAA4AFF470E}" type="presParOf" srcId="{1ED9DFFD-E5F5-4930-98D0-CF7067A7EC2F}" destId="{19E20462-52C6-40AE-9C2F-BB87B172BC67}" srcOrd="0" destOrd="0" presId="urn:microsoft.com/office/officeart/2005/8/layout/bList2"/>
    <dgm:cxn modelId="{2E290961-32DA-4836-9994-AFB30B02D39D}" type="presParOf" srcId="{1ED9DFFD-E5F5-4930-98D0-CF7067A7EC2F}" destId="{1625DB9B-6FAD-4D20-8C3D-6E8D6BCB9931}" srcOrd="1" destOrd="0" presId="urn:microsoft.com/office/officeart/2005/8/layout/bList2"/>
    <dgm:cxn modelId="{19D1EE41-EF56-4CB9-8A26-D5B8E686B10B}" type="presParOf" srcId="{1ED9DFFD-E5F5-4930-98D0-CF7067A7EC2F}" destId="{77F898F5-DF42-4D36-B99B-DB15AF0B5198}" srcOrd="2" destOrd="0" presId="urn:microsoft.com/office/officeart/2005/8/layout/bList2"/>
    <dgm:cxn modelId="{A9FD35D9-416D-44A6-9124-E1BFB8071F94}" type="presParOf" srcId="{1ED9DFFD-E5F5-4930-98D0-CF7067A7EC2F}" destId="{38C7D855-F2C4-45DA-922C-C0AE190CF370}" srcOrd="3" destOrd="0" presId="urn:microsoft.com/office/officeart/2005/8/layout/bList2"/>
    <dgm:cxn modelId="{F0730A35-45E2-46B4-A7E8-7D4C4BC78285}" type="presParOf" srcId="{FB737A91-0D72-4A11-8003-A598AE6E99D3}" destId="{3AAE4D53-EBB7-4728-A5B9-D1AFFAEBBA90}" srcOrd="3" destOrd="0" presId="urn:microsoft.com/office/officeart/2005/8/layout/bList2"/>
    <dgm:cxn modelId="{8CE107FE-FA51-4C33-9E46-7CCC5C970C74}" type="presParOf" srcId="{FB737A91-0D72-4A11-8003-A598AE6E99D3}" destId="{B6C80E3C-D203-4BDA-B2C2-92985DFA9623}" srcOrd="4" destOrd="0" presId="urn:microsoft.com/office/officeart/2005/8/layout/bList2"/>
    <dgm:cxn modelId="{4B105267-22A8-49E0-AB70-3BB1353A8440}" type="presParOf" srcId="{B6C80E3C-D203-4BDA-B2C2-92985DFA9623}" destId="{DCBCA829-DF52-4D89-9220-94D35208141C}" srcOrd="0" destOrd="0" presId="urn:microsoft.com/office/officeart/2005/8/layout/bList2"/>
    <dgm:cxn modelId="{3F7D7774-4421-4C54-9333-E47CCE52E2D0}" type="presParOf" srcId="{B6C80E3C-D203-4BDA-B2C2-92985DFA9623}" destId="{851ADA0F-3047-4BF1-A361-FD57A28D2E81}" srcOrd="1" destOrd="0" presId="urn:microsoft.com/office/officeart/2005/8/layout/bList2"/>
    <dgm:cxn modelId="{F36E7065-D19C-4845-957F-A4E92C568C55}" type="presParOf" srcId="{B6C80E3C-D203-4BDA-B2C2-92985DFA9623}" destId="{61D95A81-2136-4CEE-BE6F-D34B9D91050D}" srcOrd="2" destOrd="0" presId="urn:microsoft.com/office/officeart/2005/8/layout/bList2"/>
    <dgm:cxn modelId="{06BBA2EB-8A15-44BA-B7E1-BBBCD6A6ABC0}" type="presParOf" srcId="{B6C80E3C-D203-4BDA-B2C2-92985DFA9623}" destId="{CBC4983B-CDD0-4C2B-B42A-039D6E2661A3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EEBAE5-ADEE-456F-AF62-186D157FEF9B}">
      <dsp:nvSpPr>
        <dsp:cNvPr id="0" name=""/>
        <dsp:cNvSpPr/>
      </dsp:nvSpPr>
      <dsp:spPr>
        <a:xfrm>
          <a:off x="14832" y="1553046"/>
          <a:ext cx="6406366" cy="6389568"/>
        </a:xfrm>
        <a:prstGeom prst="round2SameRect">
          <a:avLst>
            <a:gd name="adj1" fmla="val 8000"/>
            <a:gd name="adj2" fmla="val 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06680" rIns="35560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No cross-cutting reductions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-$6m across various sections based on expenditure patterns.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-$4m under Human Rights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-$1m under DGC (multilingualism)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-$1m under section 1, OHRLLS, and DMSPC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-$2.5m under various sections, including OCT and staff assess.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Two additional posts under JFA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Budget for DA to be 0.5% of the prior approved budget </a:t>
          </a:r>
        </a:p>
      </dsp:txBody>
      <dsp:txXfrm>
        <a:off x="164547" y="1702761"/>
        <a:ext cx="6106936" cy="6239853"/>
      </dsp:txXfrm>
    </dsp:sp>
    <dsp:sp modelId="{4615A59A-C709-4BD8-ADE8-E3B160A8C0C6}">
      <dsp:nvSpPr>
        <dsp:cNvPr id="0" name=""/>
        <dsp:cNvSpPr/>
      </dsp:nvSpPr>
      <dsp:spPr>
        <a:xfrm>
          <a:off x="14832" y="7138938"/>
          <a:ext cx="6406366" cy="20563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50800" bIns="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rPr>
            <a:t>Posts and non-posts resource requirements</a:t>
          </a:r>
        </a:p>
      </dsp:txBody>
      <dsp:txXfrm>
        <a:off x="14832" y="7138938"/>
        <a:ext cx="4511525" cy="2056353"/>
      </dsp:txXfrm>
    </dsp:sp>
    <dsp:sp modelId="{8B9BA2EB-5AE0-4561-8CEA-852C2AF33551}">
      <dsp:nvSpPr>
        <dsp:cNvPr id="0" name=""/>
        <dsp:cNvSpPr/>
      </dsp:nvSpPr>
      <dsp:spPr>
        <a:xfrm>
          <a:off x="4707583" y="7465571"/>
          <a:ext cx="2242228" cy="224222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E20462-52C6-40AE-9C2F-BB87B172BC67}">
      <dsp:nvSpPr>
        <dsp:cNvPr id="0" name=""/>
        <dsp:cNvSpPr/>
      </dsp:nvSpPr>
      <dsp:spPr>
        <a:xfrm>
          <a:off x="7505310" y="1577112"/>
          <a:ext cx="6406366" cy="6293302"/>
        </a:xfrm>
        <a:prstGeom prst="round2SameRect">
          <a:avLst>
            <a:gd name="adj1" fmla="val 8000"/>
            <a:gd name="adj2" fmla="val 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06680" rIns="35560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5y of budget &amp; expenditures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Resources by priority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Comprehensive Org Chart with SPAs, special leave, GTA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Distribution of staff encumbering geographic posts covering 5y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More detailed info on GTA &amp; XB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More detailed info on gender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More detailed info on vehicles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More detailed info on Grants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652770" y="1724572"/>
        <a:ext cx="6111446" cy="6145842"/>
      </dsp:txXfrm>
    </dsp:sp>
    <dsp:sp modelId="{77F898F5-DF42-4D36-B99B-DB15AF0B5198}">
      <dsp:nvSpPr>
        <dsp:cNvPr id="0" name=""/>
        <dsp:cNvSpPr/>
      </dsp:nvSpPr>
      <dsp:spPr>
        <a:xfrm>
          <a:off x="7505310" y="7114872"/>
          <a:ext cx="6406366" cy="20563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50800" bIns="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rPr>
            <a:t>Additional info</a:t>
          </a:r>
        </a:p>
      </dsp:txBody>
      <dsp:txXfrm>
        <a:off x="7505310" y="7114872"/>
        <a:ext cx="4511525" cy="2056353"/>
      </dsp:txXfrm>
    </dsp:sp>
    <dsp:sp modelId="{38C7D855-F2C4-45DA-922C-C0AE190CF370}">
      <dsp:nvSpPr>
        <dsp:cNvPr id="0" name=""/>
        <dsp:cNvSpPr/>
      </dsp:nvSpPr>
      <dsp:spPr>
        <a:xfrm>
          <a:off x="12198061" y="7441505"/>
          <a:ext cx="2242228" cy="224222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BCA829-DF52-4D89-9220-94D35208141C}">
      <dsp:nvSpPr>
        <dsp:cNvPr id="0" name=""/>
        <dsp:cNvSpPr/>
      </dsp:nvSpPr>
      <dsp:spPr>
        <a:xfrm>
          <a:off x="14995787" y="1595500"/>
          <a:ext cx="6406366" cy="6219751"/>
        </a:xfrm>
        <a:prstGeom prst="round2SameRect">
          <a:avLst>
            <a:gd name="adj1" fmla="val 8000"/>
            <a:gd name="adj2" fmla="val 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06680" rIns="35560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solidFill>
                <a:srgbClr val="5E5E5E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 pitchFamily="34" charset="0"/>
              <a:ea typeface="Avenir Next Regular"/>
              <a:cs typeface="Arial" panose="020B0604020202020204" pitchFamily="34" charset="0"/>
            </a:rPr>
            <a:t>Workload indicators as the basis for posts and GTA?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solidFill>
                <a:srgbClr val="5E5E5E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 pitchFamily="34" charset="0"/>
              <a:ea typeface="Avenir Next Regular"/>
              <a:cs typeface="Arial" panose="020B0604020202020204" pitchFamily="34" charset="0"/>
            </a:rPr>
            <a:t>Basis for comparison of budget?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solidFill>
                <a:srgbClr val="5E5E5E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 pitchFamily="34" charset="0"/>
              <a:ea typeface="Avenir Next Regular"/>
              <a:cs typeface="Arial" panose="020B0604020202020204" pitchFamily="34" charset="0"/>
            </a:rPr>
            <a:t>Calculation of vacancy rates?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solidFill>
                <a:srgbClr val="5E5E5E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 pitchFamily="34" charset="0"/>
              <a:ea typeface="Avenir Next Regular"/>
              <a:cs typeface="Arial" panose="020B0604020202020204" pitchFamily="34" charset="0"/>
            </a:rPr>
            <a:t>Presentation of Org Charts?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solidFill>
                <a:srgbClr val="5E5E5E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 pitchFamily="34" charset="0"/>
              <a:ea typeface="Avenir Next Regular"/>
              <a:cs typeface="Arial" panose="020B0604020202020204" pitchFamily="34" charset="0"/>
            </a:rPr>
            <a:t>Early recosting?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solidFill>
                <a:srgbClr val="5E5E5E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 pitchFamily="34" charset="0"/>
              <a:ea typeface="Avenir Next Regular"/>
              <a:cs typeface="Arial" panose="020B0604020202020204" pitchFamily="34" charset="0"/>
            </a:rPr>
            <a:t>Grouping of resources (thematically)?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b="1" kern="1200" dirty="0">
            <a:solidFill>
              <a:srgbClr val="FF0000"/>
            </a:solidFill>
            <a:latin typeface="Arial" panose="020B0604020202020204" pitchFamily="34" charset="0"/>
            <a:ea typeface="Avenir Next Regular"/>
            <a:cs typeface="Arial" panose="020B0604020202020204" pitchFamily="34" charset="0"/>
          </a:endParaRPr>
        </a:p>
      </dsp:txBody>
      <dsp:txXfrm>
        <a:off x="15141523" y="1741236"/>
        <a:ext cx="6114894" cy="6074015"/>
      </dsp:txXfrm>
    </dsp:sp>
    <dsp:sp modelId="{61D95A81-2136-4CEE-BE6F-D34B9D91050D}">
      <dsp:nvSpPr>
        <dsp:cNvPr id="0" name=""/>
        <dsp:cNvSpPr/>
      </dsp:nvSpPr>
      <dsp:spPr>
        <a:xfrm>
          <a:off x="14995787" y="7096484"/>
          <a:ext cx="6406366" cy="20563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50800" bIns="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rPr>
            <a:t>Changes to methodology?</a:t>
          </a:r>
        </a:p>
      </dsp:txBody>
      <dsp:txXfrm>
        <a:off x="14995787" y="7096484"/>
        <a:ext cx="4511525" cy="2056353"/>
      </dsp:txXfrm>
    </dsp:sp>
    <dsp:sp modelId="{CBC4983B-CDD0-4C2B-B42A-039D6E2661A3}">
      <dsp:nvSpPr>
        <dsp:cNvPr id="0" name=""/>
        <dsp:cNvSpPr/>
      </dsp:nvSpPr>
      <dsp:spPr>
        <a:xfrm>
          <a:off x="19688539" y="7423117"/>
          <a:ext cx="2242228" cy="2242228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D5B66BF-A35F-46B3-B32C-81C5E689C0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3C80A9-BE5A-477B-A33B-833E7E76C54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F75347F-F770-41D8-93A2-F6CDBC3620AB}" type="datetimeFigureOut">
              <a:rPr lang="en-US" smtClean="0">
                <a:latin typeface="Arial" panose="020B0604020202020204" pitchFamily="34" charset="0"/>
              </a:rPr>
              <a:t>06/09/2023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2E3CCA-9658-42F8-A72E-D0034F616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850FC2-9A84-47C7-830C-1D03867364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CC38379-EE3E-48E1-A162-5D34FCD00262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5587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 dirty="0"/>
          </a:p>
        </p:txBody>
      </p:sp>
      <p:sp>
        <p:nvSpPr>
          <p:cNvPr id="159" name="Shape 159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 latinLnBrk="0">
      <a:lnSpc>
        <a:spcPct val="117999"/>
      </a:lnSpc>
      <a:defRPr sz="2200">
        <a:latin typeface="Arial" panose="020B0604020202020204" pitchFamily="34" charset="0"/>
        <a:ea typeface="+mn-ea"/>
        <a:cs typeface="Arial" panose="020B0604020202020204" pitchFamily="34" charset="0"/>
        <a:sym typeface="Avenir Next Regular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Avenir Next Regular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Avenir Next Regular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Avenir Next Regular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Avenir Next Regular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Avenir Next Regular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Avenir Next Regular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Avenir Next Regular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Avenir Next Regular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uments-dds-ny.un.org/doc/UNDOC/GEN/N23/005/60/PDF/N2300560.pdf?OpenElement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Toyota Camry in 2019 and in 2022 – 23.8 vs 26.4 – 11%</a:t>
            </a:r>
          </a:p>
          <a:p>
            <a:r>
              <a:rPr lang="en-US" dirty="0"/>
              <a:t>Gallon of milk – 3.04 vs 4.10 – +35%</a:t>
            </a:r>
          </a:p>
          <a:p>
            <a:r>
              <a:rPr lang="en-US" dirty="0"/>
              <a:t>2019 vs 2023 </a:t>
            </a:r>
            <a:r>
              <a:rPr lang="en-US" dirty="0" err="1"/>
              <a:t>Iphone</a:t>
            </a:r>
            <a:r>
              <a:rPr lang="en-US" dirty="0"/>
              <a:t> – 699 vs 799 +14.3%</a:t>
            </a:r>
          </a:p>
          <a:p>
            <a:r>
              <a:rPr lang="en-US" dirty="0"/>
              <a:t>Pound of potatoes – 0.78 vs 0.95 - +22%</a:t>
            </a:r>
          </a:p>
          <a:p>
            <a:r>
              <a:rPr lang="en-US" dirty="0"/>
              <a:t>Electricity cost – 0.136 vs .159 +12.2%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304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1200"/>
              </a:spcAft>
            </a:pP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Background</a:t>
            </a:r>
          </a:p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GA “requests the Secretary-General to ensure that each </a:t>
            </a:r>
            <a:r>
              <a:rPr lang="en-US" sz="2400" dirty="0" err="1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programme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 of the regular budget undergoes a spending review at least once every five years, to be implemented from the proposed </a:t>
            </a:r>
            <a:r>
              <a:rPr lang="en-US" sz="2400" dirty="0" err="1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programme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 budget for 2024 onward” (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  <a:hlinkClick r:id="rId3"/>
              </a:rPr>
              <a:t>A/RES/77/262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, para. 20)</a:t>
            </a:r>
          </a:p>
          <a:p>
            <a:endParaRPr lang="en-US" dirty="0"/>
          </a:p>
          <a:p>
            <a:pPr algn="l">
              <a:spcAft>
                <a:spcPts val="1200"/>
              </a:spcAft>
            </a:pP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Objectives</a:t>
            </a:r>
          </a:p>
          <a:p>
            <a:pPr marL="457200" indent="-4572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Ensure broad 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engagement of </a:t>
            </a:r>
            <a:r>
              <a:rPr lang="en-US" sz="2400" b="1" dirty="0" err="1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programme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 managers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in reviewing financial performance and applying lessons learned to upcoming regular budget proposals</a:t>
            </a:r>
          </a:p>
          <a:p>
            <a:pPr marL="457200" indent="-4572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Enable more systematic and wide 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engagement by </a:t>
            </a:r>
            <a:r>
              <a:rPr lang="en-US" sz="2400" b="1" dirty="0" err="1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programme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 managers of all subprograms, EDM, </a:t>
            </a:r>
            <a:r>
              <a:rPr lang="en-US" sz="2400" b="1" dirty="0" err="1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programme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 support,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generating new knowledge as a basis for sound budget decisions</a:t>
            </a:r>
          </a:p>
          <a:p>
            <a:pPr marL="457200" indent="-4572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Contribute to an 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organization-wide culture of optimizing limited resources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for 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more effective and efficient mandate implementation</a:t>
            </a:r>
          </a:p>
          <a:p>
            <a:pPr marL="457200" indent="-4572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Propose changes in resource use which could include 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more efficient ways of delivering mandates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: e.g. changes in the post structure or reporting lines, reprofiling or redeploying posts, more efficient processes and practices including through new technology, and redeployment of non-post resources</a:t>
            </a:r>
          </a:p>
          <a:p>
            <a:endParaRPr lang="en-US" dirty="0"/>
          </a:p>
          <a:p>
            <a:pPr algn="l">
              <a:spcAft>
                <a:spcPts val="1200"/>
              </a:spcAft>
            </a:pP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Implementation</a:t>
            </a:r>
          </a:p>
          <a:p>
            <a:pPr algn="l">
              <a:spcAft>
                <a:spcPts val="1200"/>
              </a:spcAft>
            </a:pP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Pilot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 Spending Review has been conducted for 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ESCWA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 and is included in 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PPB2024</a:t>
            </a:r>
          </a:p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Entities are to be 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reviewed every 5 years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 </a:t>
            </a:r>
          </a:p>
          <a:p>
            <a:pPr algn="l">
              <a:spcAft>
                <a:spcPts val="1200"/>
              </a:spcAft>
            </a:pP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6 reviews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 planned in early 2024 to be included in 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PPB2025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 – 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entities </a:t>
            </a:r>
            <a:r>
              <a:rPr lang="en-US" sz="2400" b="1" dirty="0" err="1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tbd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ea typeface="Avenir Next Medium"/>
              <a:cs typeface="Arial" panose="020B0604020202020204" pitchFamily="34" charset="0"/>
              <a:sym typeface="Avenir Next Medium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809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683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40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 of CC. GA sets the amount, which is approximately 24m, but then asks us to charge items that exceed that amount.</a:t>
            </a:r>
          </a:p>
        </p:txBody>
      </p:sp>
    </p:spTree>
    <p:extLst>
      <p:ext uri="{BB962C8B-B14F-4D97-AF65-F5344CB8AC3E}">
        <p14:creationId xmlns:p14="http://schemas.microsoft.com/office/powerpoint/2010/main" val="4155841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4601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">
    <p:bg>
      <p:bgPr>
        <a:solidFill>
          <a:srgbClr val="0034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和日期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471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01675">
              <a:lnSpc>
                <a:spcPct val="100000"/>
              </a:lnSpc>
              <a:spcBef>
                <a:spcPts val="0"/>
              </a:spcBef>
              <a:buSzTx/>
              <a:buNone/>
              <a:defRPr sz="3060" b="1">
                <a:solidFill>
                  <a:srgbClr val="FFFFFF"/>
                </a:solidFill>
              </a:defRPr>
            </a:lvl1pPr>
          </a:lstStyle>
          <a:p>
            <a:r>
              <a:rPr dirty="0" err="1"/>
              <a:t>作者和日期</a:t>
            </a:r>
            <a:endParaRPr dirty="0"/>
          </a:p>
        </p:txBody>
      </p:sp>
      <p:sp>
        <p:nvSpPr>
          <p:cNvPr id="12" name="演示文稿标题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>
                <a:solidFill>
                  <a:srgbClr val="FFFFFF"/>
                </a:solidFill>
              </a:defRPr>
            </a:lvl1pPr>
          </a:lstStyle>
          <a:p>
            <a:r>
              <a:rPr dirty="0" err="1"/>
              <a:t>演示文稿标题</a:t>
            </a:r>
            <a:endParaRPr dirty="0"/>
          </a:p>
        </p:txBody>
      </p:sp>
      <p:sp>
        <p:nvSpPr>
          <p:cNvPr id="13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104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5pPr>
          </a:lstStyle>
          <a:p>
            <a:r>
              <a:rPr dirty="0" err="1"/>
              <a:t>演示文稿副标题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14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venir Next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venir Next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venir Next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venir Next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venir Next Medium"/>
              </a:defRPr>
            </a:lvl5pPr>
          </a:lstStyle>
          <a:p>
            <a:r>
              <a:rPr err="1"/>
              <a:t>说明</a:t>
            </a:r>
            <a:endParaRPr/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显著事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5pPr>
          </a:lstStyle>
          <a:p>
            <a:r>
              <a:rPr dirty="0"/>
              <a:t>100%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107" name="事实信息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726440">
              <a:lnSpc>
                <a:spcPct val="100000"/>
              </a:lnSpc>
              <a:spcBef>
                <a:spcPts val="0"/>
              </a:spcBef>
              <a:buSzTx/>
              <a:buNone/>
              <a:defRPr sz="4840" b="1"/>
            </a:lvl1pPr>
          </a:lstStyle>
          <a:p>
            <a:r>
              <a:rPr dirty="0" err="1"/>
              <a:t>事实信息</a:t>
            </a:r>
            <a:endParaRPr dirty="0"/>
          </a:p>
        </p:txBody>
      </p:sp>
      <p:sp>
        <p:nvSpPr>
          <p:cNvPr id="10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01675">
              <a:lnSpc>
                <a:spcPct val="100000"/>
              </a:lnSpc>
              <a:spcBef>
                <a:spcPts val="0"/>
              </a:spcBef>
              <a:buSzTx/>
              <a:buNone/>
              <a:defRPr sz="3060" b="1"/>
            </a:lvl1pPr>
          </a:lstStyle>
          <a:p>
            <a:r>
              <a:rPr dirty="0" err="1"/>
              <a:t>属性</a:t>
            </a:r>
            <a:endParaRPr dirty="0"/>
          </a:p>
        </p:txBody>
      </p:sp>
      <p:sp>
        <p:nvSpPr>
          <p:cNvPr id="116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venir Next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venir Next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venir Next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venir Next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venir Next Medium"/>
              </a:defRPr>
            </a:lvl5pPr>
          </a:lstStyle>
          <a:p>
            <a:r>
              <a:t>“</a:t>
            </a:r>
            <a:r>
              <a:rPr err="1"/>
              <a:t>著名引文</a:t>
            </a:r>
            <a:r>
              <a:t>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617931575_1991x1322.jpg"/>
          <p:cNvSpPr>
            <a:spLocks noGrp="1"/>
          </p:cNvSpPr>
          <p:nvPr>
            <p:ph type="pic" sz="quarter" idx="21"/>
          </p:nvPr>
        </p:nvSpPr>
        <p:spPr>
          <a:xfrm>
            <a:off x="15436504" y="1270000"/>
            <a:ext cx="8167167" cy="5422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5" name="740627569_2880x1920.jpg"/>
          <p:cNvSpPr>
            <a:spLocks noGrp="1"/>
          </p:cNvSpPr>
          <p:nvPr>
            <p:ph type="pic" sz="quarter" idx="22"/>
          </p:nvPr>
        </p:nvSpPr>
        <p:spPr>
          <a:xfrm>
            <a:off x="15461772" y="7085972"/>
            <a:ext cx="8148414" cy="54322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6" name="996267730_2880x1920.jpg"/>
          <p:cNvSpPr>
            <a:spLocks noGrp="1"/>
          </p:cNvSpPr>
          <p:nvPr>
            <p:ph type="pic" idx="23"/>
          </p:nvPr>
        </p:nvSpPr>
        <p:spPr>
          <a:xfrm>
            <a:off x="-124635" y="1270000"/>
            <a:ext cx="16859219" cy="112394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7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">
    <p:bg>
      <p:bgPr>
        <a:solidFill>
          <a:srgbClr val="0034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作者和日期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471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01675">
              <a:lnSpc>
                <a:spcPct val="100000"/>
              </a:lnSpc>
              <a:spcBef>
                <a:spcPts val="0"/>
              </a:spcBef>
              <a:buSzTx/>
              <a:buNone/>
              <a:defRPr sz="3060" b="1">
                <a:solidFill>
                  <a:srgbClr val="FFFFFF"/>
                </a:solidFill>
              </a:defRPr>
            </a:lvl1pPr>
          </a:lstStyle>
          <a:p>
            <a:r>
              <a:rPr dirty="0" err="1"/>
              <a:t>作者和日期</a:t>
            </a:r>
            <a:endParaRPr dirty="0"/>
          </a:p>
        </p:txBody>
      </p:sp>
      <p:sp>
        <p:nvSpPr>
          <p:cNvPr id="150" name="演示文稿标题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>
                <a:solidFill>
                  <a:srgbClr val="FFFFFF"/>
                </a:solidFill>
              </a:defRPr>
            </a:lvl1pPr>
          </a:lstStyle>
          <a:p>
            <a:r>
              <a:rPr dirty="0" err="1"/>
              <a:t>演示文稿标题</a:t>
            </a:r>
            <a:endParaRPr dirty="0"/>
          </a:p>
        </p:txBody>
      </p:sp>
      <p:sp>
        <p:nvSpPr>
          <p:cNvPr id="151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104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5B92E5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5B92E5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5B92E5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5B92E5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5B92E5"/>
                </a:solidFill>
              </a:defRPr>
            </a:lvl5pPr>
          </a:lstStyle>
          <a:p>
            <a:r>
              <a:rPr dirty="0" err="1"/>
              <a:t>演示文稿副标题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152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740627569_2880x1920.jpg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2" name="演示文稿标题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>
                <a:solidFill>
                  <a:srgbClr val="FFFFFF"/>
                </a:solidFill>
              </a:defRPr>
            </a:lvl1pPr>
          </a:lstStyle>
          <a:p>
            <a:r>
              <a:rPr dirty="0" err="1"/>
              <a:t>演示文稿标题</a:t>
            </a:r>
            <a:endParaRPr dirty="0"/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01675">
              <a:lnSpc>
                <a:spcPct val="100000"/>
              </a:lnSpc>
              <a:spcBef>
                <a:spcPts val="0"/>
              </a:spcBef>
              <a:buSzTx/>
              <a:buNone/>
              <a:defRPr sz="3060" b="1"/>
            </a:lvl1pPr>
          </a:lstStyle>
          <a:p>
            <a:r>
              <a:rPr dirty="0" err="1"/>
              <a:t>作者和日期</a:t>
            </a:r>
            <a:endParaRPr dirty="0"/>
          </a:p>
        </p:txBody>
      </p:sp>
      <p:sp>
        <p:nvSpPr>
          <p:cNvPr id="24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5pPr>
          </a:lstStyle>
          <a:p>
            <a:r>
              <a:rPr dirty="0" err="1"/>
              <a:t>演示文稿副标题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2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136959463_1989x1321.jpg"/>
          <p:cNvSpPr>
            <a:spLocks noGrp="1"/>
          </p:cNvSpPr>
          <p:nvPr>
            <p:ph type="pic" idx="21"/>
          </p:nvPr>
        </p:nvSpPr>
        <p:spPr>
          <a:xfrm>
            <a:off x="9226574" y="1270000"/>
            <a:ext cx="16840152" cy="11184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3" name="幻灯片标题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>
            <a:lvl1pPr>
              <a:defRPr/>
            </a:lvl1pPr>
          </a:lstStyle>
          <a:p>
            <a:r>
              <a:rPr dirty="0" err="1"/>
              <a:t>幻灯片标题</a:t>
            </a:r>
            <a:endParaRPr dirty="0"/>
          </a:p>
        </p:txBody>
      </p:sp>
      <p:sp>
        <p:nvSpPr>
          <p:cNvPr id="34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000" b="1">
                <a:solidFill>
                  <a:srgbClr val="929292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000" b="1">
                <a:solidFill>
                  <a:srgbClr val="929292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000" b="1">
                <a:solidFill>
                  <a:srgbClr val="929292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000" b="1">
                <a:solidFill>
                  <a:srgbClr val="929292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000" b="1">
                <a:solidFill>
                  <a:srgbClr val="929292"/>
                </a:solidFill>
              </a:defRPr>
            </a:lvl5pPr>
          </a:lstStyle>
          <a:p>
            <a:r>
              <a:rPr dirty="0" err="1"/>
              <a:t>幻灯片副标题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3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93391" y="13080242"/>
            <a:ext cx="384722" cy="37959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幻灯片标题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19948268" cy="14331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dirty="0" err="1"/>
              <a:t>幻灯片标题</a:t>
            </a:r>
            <a:endParaRPr dirty="0"/>
          </a:p>
        </p:txBody>
      </p:sp>
      <p:sp>
        <p:nvSpPr>
          <p:cNvPr id="43" name="幻灯片副标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00735">
              <a:lnSpc>
                <a:spcPct val="100000"/>
              </a:lnSpc>
              <a:spcBef>
                <a:spcPts val="0"/>
              </a:spcBef>
              <a:buSzTx/>
              <a:buNone/>
              <a:defRPr sz="4850" b="1">
                <a:solidFill>
                  <a:srgbClr val="92929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dirty="0" err="1"/>
              <a:t>幻灯片副标题</a:t>
            </a:r>
            <a:endParaRPr dirty="0"/>
          </a:p>
        </p:txBody>
      </p:sp>
      <p:sp>
        <p:nvSpPr>
          <p:cNvPr id="44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dirty="0" err="1"/>
              <a:t>幻灯片项目符号文本</a:t>
            </a:r>
            <a:endParaRPr lang="en-US" dirty="0"/>
          </a:p>
          <a:p>
            <a:pPr lvl="3"/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6" name="幻灯片编号">
            <a:extLst>
              <a:ext uri="{FF2B5EF4-FFF2-40B4-BE49-F238E27FC236}">
                <a16:creationId xmlns:a16="http://schemas.microsoft.com/office/drawing/2014/main" id="{9731A251-1D54-4D34-AC21-AB70555B033E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93391" y="13080242"/>
            <a:ext cx="384722" cy="37959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Graphic 7">
            <a:extLst>
              <a:ext uri="{FF2B5EF4-FFF2-40B4-BE49-F238E27FC236}">
                <a16:creationId xmlns:a16="http://schemas.microsoft.com/office/drawing/2014/main" id="{CF990C65-D015-7F69-D3DD-52287C59EA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431251" y="495191"/>
            <a:ext cx="1733550" cy="1471278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dirty="0" err="1"/>
              <a:t>幻灯片项目符号文本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5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884387" y="12860564"/>
            <a:ext cx="602729" cy="5950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幻灯片副标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9779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00735">
              <a:lnSpc>
                <a:spcPct val="100000"/>
              </a:lnSpc>
              <a:spcBef>
                <a:spcPts val="0"/>
              </a:spcBef>
              <a:buSzTx/>
              <a:buNone/>
              <a:defRPr sz="4850" b="1">
                <a:solidFill>
                  <a:srgbClr val="929292"/>
                </a:solidFill>
              </a:defRPr>
            </a:lvl1pPr>
          </a:lstStyle>
          <a:p>
            <a:r>
              <a:rPr dirty="0" err="1"/>
              <a:t>幻灯片副标题</a:t>
            </a:r>
            <a:endParaRPr dirty="0"/>
          </a:p>
        </p:txBody>
      </p:sp>
      <p:sp>
        <p:nvSpPr>
          <p:cNvPr id="61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dirty="0" err="1"/>
              <a:t>幻灯片项目符号文本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62" name="617931575_1991x1322.jpg"/>
          <p:cNvSpPr>
            <a:spLocks noGrp="1"/>
          </p:cNvSpPr>
          <p:nvPr>
            <p:ph type="pic" idx="22"/>
          </p:nvPr>
        </p:nvSpPr>
        <p:spPr>
          <a:xfrm>
            <a:off x="8432800" y="1263848"/>
            <a:ext cx="16850011" cy="1118820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3" name="幻灯片标题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dirty="0" err="1"/>
              <a:t>幻灯片标题</a:t>
            </a:r>
            <a:endParaRPr dirty="0"/>
          </a:p>
        </p:txBody>
      </p:sp>
      <p:sp>
        <p:nvSpPr>
          <p:cNvPr id="64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">
    <p:bg>
      <p:bgPr>
        <a:solidFill>
          <a:srgbClr val="0034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章节标题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venir Next Medium"/>
              </a:defRPr>
            </a:lvl1pPr>
          </a:lstStyle>
          <a:p>
            <a:r>
              <a:rPr err="1"/>
              <a:t>章节标题</a:t>
            </a:r>
            <a:endParaRPr/>
          </a:p>
        </p:txBody>
      </p:sp>
      <p:sp>
        <p:nvSpPr>
          <p:cNvPr id="7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93391" y="13080242"/>
            <a:ext cx="384722" cy="37959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幻灯片标题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dirty="0" err="1"/>
              <a:t>幻灯片标题</a:t>
            </a:r>
            <a:endParaRPr dirty="0"/>
          </a:p>
        </p:txBody>
      </p:sp>
      <p:sp>
        <p:nvSpPr>
          <p:cNvPr id="80" name="幻灯片副标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00735">
              <a:lnSpc>
                <a:spcPct val="100000"/>
              </a:lnSpc>
              <a:spcBef>
                <a:spcPts val="0"/>
              </a:spcBef>
              <a:buSzTx/>
              <a:buNone/>
              <a:defRPr sz="4850" b="1">
                <a:solidFill>
                  <a:srgbClr val="929292"/>
                </a:solidFill>
              </a:defRPr>
            </a:lvl1pPr>
          </a:lstStyle>
          <a:p>
            <a:r>
              <a:rPr dirty="0" err="1"/>
              <a:t>幻灯片副标题</a:t>
            </a:r>
            <a:endParaRPr dirty="0"/>
          </a:p>
        </p:txBody>
      </p:sp>
      <p:sp>
        <p:nvSpPr>
          <p:cNvPr id="81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议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议程标题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dirty="0" err="1"/>
              <a:t>议程标题</a:t>
            </a:r>
            <a:endParaRPr dirty="0"/>
          </a:p>
        </p:txBody>
      </p:sp>
      <p:sp>
        <p:nvSpPr>
          <p:cNvPr id="89" name="议程副标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00735">
              <a:lnSpc>
                <a:spcPct val="100000"/>
              </a:lnSpc>
              <a:spcBef>
                <a:spcPts val="0"/>
              </a:spcBef>
              <a:buSzTx/>
              <a:buNone/>
              <a:defRPr sz="4850" b="1">
                <a:solidFill>
                  <a:srgbClr val="929292"/>
                </a:solidFill>
              </a:defRPr>
            </a:lvl1pPr>
          </a:lstStyle>
          <a:p>
            <a:r>
              <a:rPr dirty="0" err="1"/>
              <a:t>议程副标题</a:t>
            </a:r>
            <a:endParaRPr dirty="0"/>
          </a:p>
        </p:txBody>
      </p:sp>
      <p:sp>
        <p:nvSpPr>
          <p:cNvPr id="90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rPr dirty="0" err="1"/>
              <a:t>议程主题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91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 err="1"/>
              <a:t>幻灯片标题</a:t>
            </a:r>
            <a:endParaRPr dirty="0"/>
          </a:p>
        </p:txBody>
      </p:sp>
      <p:sp>
        <p:nvSpPr>
          <p:cNvPr id="3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 err="1"/>
              <a:t>幻灯片项目符号文本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93391" y="13076008"/>
            <a:ext cx="384722" cy="37959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4" r:id="rId14"/>
  </p:sldLayoutIdLst>
  <p:transition spd="med"/>
  <p:hf hdr="0" ftr="0" dt="0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5B92E5"/>
          </a:solidFill>
          <a:uFillTx/>
          <a:latin typeface="Arial" panose="020B0604020202020204" pitchFamily="34" charset="0"/>
          <a:ea typeface="+mn-ea"/>
          <a:cs typeface="Arial" panose="020B0604020202020204" pitchFamily="34" charset="0"/>
          <a:sym typeface="Avenir Next Regular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5B92E5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5B92E5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5B92E5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5B92E5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5B92E5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5B92E5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5B92E5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5B92E5"/>
          </a:solidFill>
          <a:uFillTx/>
          <a:latin typeface="+mn-lt"/>
          <a:ea typeface="+mn-ea"/>
          <a:cs typeface="+mn-cs"/>
          <a:sym typeface="Avenir Next Regular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+mn-ea"/>
          <a:cs typeface="Arial" panose="020B0604020202020204" pitchFamily="34" charset="0"/>
          <a:sym typeface="Avenir Next Regular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+mn-ea"/>
          <a:cs typeface="Arial" panose="020B0604020202020204" pitchFamily="34" charset="0"/>
          <a:sym typeface="Avenir Next Regular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+mn-ea"/>
          <a:cs typeface="Arial" panose="020B0604020202020204" pitchFamily="34" charset="0"/>
          <a:sym typeface="Avenir Next Regular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+mn-ea"/>
          <a:cs typeface="Arial" panose="020B0604020202020204" pitchFamily="34" charset="0"/>
          <a:sym typeface="Avenir Next Regular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+mn-ea"/>
          <a:cs typeface="Arial" panose="020B0604020202020204" pitchFamily="34" charset="0"/>
          <a:sym typeface="Avenir Next Regular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venir Next Regular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venir Next Regular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venir Next Regular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venir N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  <p:extLst>
    <p:ext uri="{27BBF7A9-308A-43DC-89C8-2F10F3537804}">
      <p15:sldGuideLst xmlns:p15="http://schemas.microsoft.com/office/powerpoint/2012/main">
        <p15:guide id="1" pos="768" userDrawn="1">
          <p15:clr>
            <a:srgbClr val="F26B43"/>
          </p15:clr>
        </p15:guide>
        <p15:guide id="2" pos="14592" userDrawn="1">
          <p15:clr>
            <a:srgbClr val="F26B43"/>
          </p15:clr>
        </p15:guide>
        <p15:guide id="3" orient="horz" pos="7896" userDrawn="1">
          <p15:clr>
            <a:srgbClr val="F26B43"/>
          </p15:clr>
        </p15:guide>
        <p15:guide id="4" orient="horz" pos="2664" userDrawn="1">
          <p15:clr>
            <a:srgbClr val="F26B43"/>
          </p15:clr>
        </p15:guide>
        <p15:guide id="5" orient="horz" pos="80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hyperlink" Target="https://results.un.org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uments-dds-ny.un.org/doc/UNDOC/GEN/N23/005/36/PDF/N2300536.pdf?OpenElement" TargetMode="External"/><Relationship Id="rId2" Type="http://schemas.openxmlformats.org/officeDocument/2006/relationships/hyperlink" Target="https://documents-dds-ny.un.org/doc/UNDOC/GEN/N23/005/42/PDF/N2300542.pdf?OpenElement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ocuments-dds-ny.un.org/doc/UNDOC/GEN/N22/669/70/PDF/N2266970.pdf?OpenElement" TargetMode="External"/><Relationship Id="rId4" Type="http://schemas.openxmlformats.org/officeDocument/2006/relationships/hyperlink" Target="https://undocs.org/en/A/77/54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18" Type="http://schemas.openxmlformats.org/officeDocument/2006/relationships/image" Target="../media/image18.sv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svg"/><Relationship Id="rId20" Type="http://schemas.openxmlformats.org/officeDocument/2006/relationships/image" Target="../media/image20.sv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24" Type="http://schemas.openxmlformats.org/officeDocument/2006/relationships/image" Target="../media/image24.sv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svg"/><Relationship Id="rId19" Type="http://schemas.openxmlformats.org/officeDocument/2006/relationships/image" Target="../media/image19.png"/><Relationship Id="rId4" Type="http://schemas.openxmlformats.org/officeDocument/2006/relationships/image" Target="../media/image4.svg"/><Relationship Id="rId9" Type="http://schemas.openxmlformats.org/officeDocument/2006/relationships/image" Target="../media/image9.png"/><Relationship Id="rId14" Type="http://schemas.openxmlformats.org/officeDocument/2006/relationships/image" Target="../media/image14.svg"/><Relationship Id="rId22" Type="http://schemas.openxmlformats.org/officeDocument/2006/relationships/image" Target="../media/image22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svg"/><Relationship Id="rId18" Type="http://schemas.openxmlformats.org/officeDocument/2006/relationships/image" Target="../media/image41.png"/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12" Type="http://schemas.openxmlformats.org/officeDocument/2006/relationships/image" Target="../media/image35.png"/><Relationship Id="rId17" Type="http://schemas.openxmlformats.org/officeDocument/2006/relationships/image" Target="../media/image40.sv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5" Type="http://schemas.openxmlformats.org/officeDocument/2006/relationships/image" Target="../media/image38.svg"/><Relationship Id="rId10" Type="http://schemas.openxmlformats.org/officeDocument/2006/relationships/image" Target="../media/image33.png"/><Relationship Id="rId19" Type="http://schemas.openxmlformats.org/officeDocument/2006/relationships/image" Target="../media/image42.svg"/><Relationship Id="rId4" Type="http://schemas.openxmlformats.org/officeDocument/2006/relationships/image" Target="../media/image27.png"/><Relationship Id="rId9" Type="http://schemas.openxmlformats.org/officeDocument/2006/relationships/image" Target="../media/image32.svg"/><Relationship Id="rId14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3" Type="http://schemas.openxmlformats.org/officeDocument/2006/relationships/image" Target="../media/image25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10" Type="http://schemas.openxmlformats.org/officeDocument/2006/relationships/image" Target="../media/image48.svg"/><Relationship Id="rId4" Type="http://schemas.openxmlformats.org/officeDocument/2006/relationships/image" Target="../media/image26.svg"/><Relationship Id="rId9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8">
            <a:extLst>
              <a:ext uri="{FF2B5EF4-FFF2-40B4-BE49-F238E27FC236}">
                <a16:creationId xmlns:a16="http://schemas.microsoft.com/office/drawing/2014/main" id="{EF5F6FCC-6CFA-43D4-9D40-0F045A3E0B66}"/>
              </a:ext>
            </a:extLst>
          </p:cNvPr>
          <p:cNvSpPr txBox="1">
            <a:spLocks/>
          </p:cNvSpPr>
          <p:nvPr/>
        </p:nvSpPr>
        <p:spPr>
          <a:xfrm>
            <a:off x="1219200" y="2285999"/>
            <a:ext cx="20116800" cy="4733926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1828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7200" b="1" kern="1200">
                <a:solidFill>
                  <a:srgbClr val="008FD5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>
                <a:ln>
                  <a:noFill/>
                </a:ln>
                <a:solidFill>
                  <a:srgbClr val="008FD5"/>
                </a:solidFill>
                <a:effectLst/>
                <a:uLnTx/>
                <a:uFillTx/>
                <a:latin typeface="Arial"/>
                <a:ea typeface="Lato"/>
                <a:cs typeface="Arial"/>
              </a:rPr>
              <a:t>Budgeting and Funding of the</a:t>
            </a:r>
            <a:br>
              <a:rPr kumimoji="0" lang="en-US" sz="8000" b="1" i="0" u="none" strike="noStrike" kern="1200" cap="none" spc="0" normalizeH="0" baseline="0" noProof="0">
                <a:ln>
                  <a:noFill/>
                </a:ln>
                <a:solidFill>
                  <a:srgbClr val="008FD5"/>
                </a:solidFill>
                <a:effectLst/>
                <a:uLnTx/>
                <a:uFillTx/>
                <a:latin typeface="Arial"/>
                <a:ea typeface="Lato"/>
                <a:cs typeface="Arial"/>
              </a:rPr>
            </a:br>
            <a:r>
              <a:rPr kumimoji="0" lang="en-US" sz="8000" b="1" i="0" u="none" strike="noStrike" kern="1200" cap="none" spc="0" normalizeH="0" baseline="0" noProof="0">
                <a:ln>
                  <a:noFill/>
                </a:ln>
                <a:solidFill>
                  <a:srgbClr val="008FD5"/>
                </a:solidFill>
                <a:effectLst/>
                <a:uLnTx/>
                <a:uFillTx/>
                <a:latin typeface="Arial"/>
                <a:ea typeface="Lato"/>
                <a:cs typeface="Arial"/>
              </a:rPr>
              <a:t>United Nations Regular Budget</a:t>
            </a:r>
            <a:endParaRPr kumimoji="0" lang="en-US" sz="8000" b="1" i="0" u="none" strike="noStrike" kern="1200" cap="none" spc="0" normalizeH="0" baseline="0" noProof="0">
              <a:ln>
                <a:noFill/>
              </a:ln>
              <a:solidFill>
                <a:srgbClr val="008FD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Subtitle 9">
            <a:extLst>
              <a:ext uri="{FF2B5EF4-FFF2-40B4-BE49-F238E27FC236}">
                <a16:creationId xmlns:a16="http://schemas.microsoft.com/office/drawing/2014/main" id="{A635E222-C19A-4464-ABAC-0F3C247E063F}"/>
              </a:ext>
            </a:extLst>
          </p:cNvPr>
          <p:cNvSpPr txBox="1">
            <a:spLocks/>
          </p:cNvSpPr>
          <p:nvPr/>
        </p:nvSpPr>
        <p:spPr>
          <a:xfrm>
            <a:off x="1219200" y="8256262"/>
            <a:ext cx="20116800" cy="331152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8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2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784225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420"/>
            </a:pPr>
            <a:endParaRPr kumimoji="0" lang="en-US" sz="342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cs typeface="Arial" panose="020B0604020202020204" pitchFamily="34" charset="0"/>
            </a:endParaRPr>
          </a:p>
          <a:p>
            <a:pPr marL="0" marR="0" lvl="0" indent="0" algn="l" defTabSz="784225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420"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Mr. Jose Piedade, Chief of the Policy and Coordination Unit</a:t>
            </a:r>
          </a:p>
          <a:p>
            <a:pPr marL="0" marR="0" lvl="0" indent="0" algn="l" defTabSz="784225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420"/>
            </a:pPr>
            <a:endParaRPr kumimoji="0" lang="en-US" sz="342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cs typeface="Arial" panose="020B0604020202020204" pitchFamily="34" charset="0"/>
            </a:endParaRPr>
          </a:p>
          <a:p>
            <a:pPr marL="0" marR="0" lvl="0" indent="0" algn="l" defTabSz="7842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420"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Office of </a:t>
            </a:r>
            <a:r>
              <a:rPr kumimoji="0" lang="en-US" sz="320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Programme</a:t>
            </a: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 Planning, Finance, and Budget (OPPFB)</a:t>
            </a:r>
          </a:p>
          <a:p>
            <a:pPr marL="0" marR="0" lvl="0" indent="0" algn="l" defTabSz="7842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420"/>
            </a:pPr>
            <a:r>
              <a:rPr kumimoji="0" lang="en-US" sz="320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Programme</a:t>
            </a: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 Planning and Budget Division (PPBD)</a:t>
            </a:r>
          </a:p>
        </p:txBody>
      </p:sp>
      <p:sp>
        <p:nvSpPr>
          <p:cNvPr id="22" name="X September, 2021">
            <a:extLst>
              <a:ext uri="{FF2B5EF4-FFF2-40B4-BE49-F238E27FC236}">
                <a16:creationId xmlns:a16="http://schemas.microsoft.com/office/drawing/2014/main" id="{3DF201D7-45D0-4B0B-8F11-4063541A1159}"/>
              </a:ext>
            </a:extLst>
          </p:cNvPr>
          <p:cNvSpPr txBox="1">
            <a:spLocks/>
          </p:cNvSpPr>
          <p:nvPr/>
        </p:nvSpPr>
        <p:spPr>
          <a:xfrm>
            <a:off x="1206500" y="7196865"/>
            <a:ext cx="21971000" cy="190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>
            <a:lvl1pPr marL="0" marR="0" indent="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chemeClr val="accent4"/>
                </a:solidFill>
                <a:uFillTx/>
                <a:latin typeface="+mn-lt"/>
                <a:ea typeface="+mn-ea"/>
                <a:cs typeface="+mn-cs"/>
                <a:sym typeface="Avenir Next Regular"/>
              </a:defRPr>
            </a:lvl1pPr>
            <a:lvl2pPr marL="0" marR="0" indent="4572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5B92E5"/>
                </a:solidFill>
                <a:uFillTx/>
                <a:latin typeface="+mn-lt"/>
                <a:ea typeface="+mn-ea"/>
                <a:cs typeface="+mn-cs"/>
                <a:sym typeface="Avenir Next Regular"/>
              </a:defRPr>
            </a:lvl2pPr>
            <a:lvl3pPr marL="0" marR="0" indent="9144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5B92E5"/>
                </a:solidFill>
                <a:uFillTx/>
                <a:latin typeface="+mn-lt"/>
                <a:ea typeface="+mn-ea"/>
                <a:cs typeface="+mn-cs"/>
                <a:sym typeface="Avenir Next Regular"/>
              </a:defRPr>
            </a:lvl3pPr>
            <a:lvl4pPr marL="0" marR="0" indent="13716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5B92E5"/>
                </a:solidFill>
                <a:uFillTx/>
                <a:latin typeface="+mn-lt"/>
                <a:ea typeface="+mn-ea"/>
                <a:cs typeface="+mn-cs"/>
                <a:sym typeface="Avenir Next Regular"/>
              </a:defRPr>
            </a:lvl4pPr>
            <a:lvl5pPr marL="0" marR="0" indent="18288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5B92E5"/>
                </a:solidFill>
                <a:uFillTx/>
                <a:latin typeface="+mn-lt"/>
                <a:ea typeface="+mn-ea"/>
                <a:cs typeface="+mn-cs"/>
                <a:sym typeface="Avenir Next Regular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venir Next Regular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venir Next Regular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venir Next Regular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venir Next Regular"/>
              </a:defRPr>
            </a:lvl9pPr>
          </a:lstStyle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September 6, 2023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ositive Feedbacks From the Committees Despite Potentially Challenging Recommendations"/>
          <p:cNvSpPr txBox="1">
            <a:spLocks noGrp="1"/>
          </p:cNvSpPr>
          <p:nvPr>
            <p:ph type="title"/>
          </p:nvPr>
        </p:nvSpPr>
        <p:spPr>
          <a:xfrm>
            <a:off x="1206500" y="579747"/>
            <a:ext cx="20029055" cy="1805916"/>
          </a:xfrm>
          <a:prstGeom prst="rect">
            <a:avLst/>
          </a:prstGeom>
        </p:spPr>
        <p:txBody>
          <a:bodyPr>
            <a:noAutofit/>
          </a:bodyPr>
          <a:lstStyle>
            <a:lvl1pPr defTabSz="1658070">
              <a:defRPr sz="5440" spc="-108"/>
            </a:lvl1pPr>
          </a:lstStyle>
          <a:p>
            <a:pPr defTabSz="2340805">
              <a:lnSpc>
                <a:spcPct val="100000"/>
              </a:lnSpc>
              <a:defRPr/>
            </a:pPr>
            <a:r>
              <a:rPr lang="en-US" sz="5800" spc="-153" dirty="0"/>
              <a:t>ACABQ recommends $14.3 million in reductions, and 109 fewer posts</a:t>
            </a:r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FE172B0F-2B1B-4F8A-9EFF-94CBDB8FD9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3139957"/>
              </p:ext>
            </p:extLst>
          </p:nvPr>
        </p:nvGraphicFramePr>
        <p:xfrm>
          <a:off x="1219200" y="2724151"/>
          <a:ext cx="21945600" cy="11260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9A53389-0A6F-0624-37C6-F48DAB8F07C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928357" y="13080242"/>
            <a:ext cx="230832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19686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54151-BF3F-5AA6-639C-D590D0F3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0" y="952500"/>
            <a:ext cx="19948268" cy="2465614"/>
          </a:xfrm>
        </p:spPr>
        <p:txBody>
          <a:bodyPr>
            <a:noAutofit/>
          </a:bodyPr>
          <a:lstStyle/>
          <a:p>
            <a:r>
              <a:rPr lang="en-US" sz="6600" dirty="0"/>
              <a:t>ACABQ recommendations based on increasing number of written responses, across many areas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13A724-98DE-BA8A-A74B-0E1A90F90FF1}"/>
              </a:ext>
            </a:extLst>
          </p:cNvPr>
          <p:cNvSpPr txBox="1"/>
          <p:nvPr/>
        </p:nvSpPr>
        <p:spPr>
          <a:xfrm>
            <a:off x="1219200" y="4229100"/>
            <a:ext cx="21945600" cy="120032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Scope extends beyond the budget, with greater focus on Human Resources matters and variations of information already provided / available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C320968-ECD4-C8DF-A967-7FE98A84DD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4540292"/>
              </p:ext>
            </p:extLst>
          </p:nvPr>
        </p:nvGraphicFramePr>
        <p:xfrm>
          <a:off x="1206500" y="7538016"/>
          <a:ext cx="20255345" cy="5310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7BE0E83D-E046-981F-318D-1B751A14407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864237" y="13080242"/>
            <a:ext cx="359073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1E7F7B-E593-735C-63CB-75A6839DA7AD}"/>
              </a:ext>
            </a:extLst>
          </p:cNvPr>
          <p:cNvSpPr txBox="1"/>
          <p:nvPr/>
        </p:nvSpPr>
        <p:spPr>
          <a:xfrm>
            <a:off x="1219200" y="6638227"/>
            <a:ext cx="2195830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venir Next Regular"/>
              </a:rPr>
              <a:t>Questions recei</a:t>
            </a:r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ved by the ACABQ on the below mentioned topics (in % of total, across all sections)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venir Nex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65004995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unding In the UN: Assessed Contributions Proposed for Approval">
            <a:extLst>
              <a:ext uri="{FF2B5EF4-FFF2-40B4-BE49-F238E27FC236}">
                <a16:creationId xmlns:a16="http://schemas.microsoft.com/office/drawing/2014/main" id="{28BDAB79-9C9C-4C33-B5E9-F98B6518278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defTabSz="1706837">
              <a:defRPr sz="5600" spc="-112"/>
            </a:lvl1pPr>
          </a:lstStyle>
          <a:p>
            <a:r>
              <a:rPr lang="en-US" sz="6600" dirty="0"/>
              <a:t>PPB, includes regular budget and estimates for XB, and support account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1B95559E-FA61-4AEE-99EE-34E6890AA3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8607646"/>
              </p:ext>
            </p:extLst>
          </p:nvPr>
        </p:nvGraphicFramePr>
        <p:xfrm>
          <a:off x="11356259" y="5167082"/>
          <a:ext cx="12919587" cy="7483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6F7142B-74F8-0E43-C54E-DFBD77AE883B}"/>
              </a:ext>
            </a:extLst>
          </p:cNvPr>
          <p:cNvSpPr txBox="1"/>
          <p:nvPr/>
        </p:nvSpPr>
        <p:spPr>
          <a:xfrm>
            <a:off x="1219199" y="5565845"/>
            <a:ext cx="9488130" cy="56323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RB estimates proposed for approval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4000" dirty="0" err="1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Programme</a:t>
            </a: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 plans enabled by resources from all funding sources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Extrabudgetary (XB) estimates and support account resources for information purposes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80% of XB estimates are under UNHCR, UNRWA and UNWOMEN, and are subject to dedicated oversight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719CEB-BD22-4791-4A9D-019060F7C644}"/>
              </a:ext>
            </a:extLst>
          </p:cNvPr>
          <p:cNvSpPr txBox="1"/>
          <p:nvPr/>
        </p:nvSpPr>
        <p:spPr>
          <a:xfrm>
            <a:off x="14499772" y="9275733"/>
            <a:ext cx="8665028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Sect. 25 (UNHCR), Sect. 26 (UNRWA), Sect. 17 (UNWOMEN)</a:t>
            </a:r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0F3B32-1EB6-62A2-9107-55C747F07084}"/>
              </a:ext>
            </a:extLst>
          </p:cNvPr>
          <p:cNvSpPr txBox="1"/>
          <p:nvPr/>
        </p:nvSpPr>
        <p:spPr>
          <a:xfrm>
            <a:off x="11356259" y="4229100"/>
            <a:ext cx="354651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kern="1200" dirty="0">
                <a:solidFill>
                  <a:srgbClr val="9292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billions of USD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AED8CB-6082-D359-DA15-0EEB21C4827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864237" y="13080242"/>
            <a:ext cx="359073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7586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trategy"/>
          <p:cNvSpPr/>
          <p:nvPr/>
        </p:nvSpPr>
        <p:spPr>
          <a:xfrm>
            <a:off x="7030012" y="7858816"/>
            <a:ext cx="10323976" cy="2693346"/>
          </a:xfrm>
          <a:prstGeom prst="roundRect">
            <a:avLst>
              <a:gd name="adj" fmla="val 7073"/>
            </a:avLst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rgbClr val="0070C0"/>
            </a:solidFill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825500">
              <a:defRPr sz="4000" b="1">
                <a:solidFill>
                  <a:srgbClr val="FFFFFF"/>
                </a:solidFill>
              </a:defRPr>
            </a:lvl1pPr>
          </a:lstStyle>
          <a:p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Strategy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Result-Based Budgeting In the UN Driven by Resolutions"/>
          <p:cNvSpPr txBox="1"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defTabSz="1975054">
              <a:defRPr sz="6480" spc="-129"/>
            </a:lvl1pPr>
          </a:lstStyle>
          <a:p>
            <a:r>
              <a:rPr lang="en-US" sz="6600" dirty="0"/>
              <a:t>Result-based budgeting in the UN driven by resolutions</a:t>
            </a:r>
          </a:p>
        </p:txBody>
      </p:sp>
      <p:sp>
        <p:nvSpPr>
          <p:cNvPr id="234" name="Resolution"/>
          <p:cNvSpPr/>
          <p:nvPr/>
        </p:nvSpPr>
        <p:spPr>
          <a:xfrm>
            <a:off x="9388375" y="4215442"/>
            <a:ext cx="5026345" cy="1270001"/>
          </a:xfrm>
          <a:prstGeom prst="roundRect">
            <a:avLst>
              <a:gd name="adj" fmla="val 15000"/>
            </a:avLst>
          </a:prstGeom>
          <a:solidFill>
            <a:srgbClr val="45AA21">
              <a:alpha val="74510"/>
            </a:srgbClr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825500">
              <a:defRPr sz="4000" b="1">
                <a:solidFill>
                  <a:srgbClr val="FFFFFF"/>
                </a:solidFill>
              </a:defRPr>
            </a:lvl1pPr>
          </a:lstStyle>
          <a:p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Concerns"/>
          <p:cNvSpPr/>
          <p:nvPr/>
        </p:nvSpPr>
        <p:spPr>
          <a:xfrm>
            <a:off x="2747301" y="6231846"/>
            <a:ext cx="5026346" cy="1270001"/>
          </a:xfrm>
          <a:prstGeom prst="roundRect">
            <a:avLst>
              <a:gd name="adj" fmla="val 15000"/>
            </a:avLst>
          </a:prstGeom>
          <a:solidFill>
            <a:schemeClr val="accent3">
              <a:lumMod val="75000"/>
              <a:alpha val="75000"/>
            </a:schemeClr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825500">
              <a:defRPr sz="4000" b="1">
                <a:solidFill>
                  <a:srgbClr val="FFFFFF"/>
                </a:solidFill>
              </a:defRPr>
            </a:lvl1pPr>
          </a:lstStyle>
          <a:p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Concerns</a:t>
            </a:r>
          </a:p>
        </p:txBody>
      </p:sp>
      <p:sp>
        <p:nvSpPr>
          <p:cNvPr id="236" name="Deliverables"/>
          <p:cNvSpPr/>
          <p:nvPr/>
        </p:nvSpPr>
        <p:spPr>
          <a:xfrm>
            <a:off x="16472213" y="8516344"/>
            <a:ext cx="5026345" cy="1270001"/>
          </a:xfrm>
          <a:prstGeom prst="roundRect">
            <a:avLst>
              <a:gd name="adj" fmla="val 15000"/>
            </a:avLst>
          </a:prstGeom>
          <a:solidFill>
            <a:schemeClr val="accent1">
              <a:lumMod val="75000"/>
            </a:schemeClr>
          </a:solidFill>
          <a:ln w="28575">
            <a:noFill/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825500">
              <a:defRPr sz="4000" b="1">
                <a:solidFill>
                  <a:srgbClr val="FFFFFF"/>
                </a:solidFill>
              </a:defRPr>
            </a:lvl1pPr>
          </a:lstStyle>
          <a:p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</a:p>
        </p:txBody>
      </p:sp>
      <p:sp>
        <p:nvSpPr>
          <p:cNvPr id="237" name="Objective"/>
          <p:cNvSpPr/>
          <p:nvPr/>
        </p:nvSpPr>
        <p:spPr>
          <a:xfrm>
            <a:off x="2747301" y="8516344"/>
            <a:ext cx="5026346" cy="1270001"/>
          </a:xfrm>
          <a:prstGeom prst="roundRect">
            <a:avLst>
              <a:gd name="adj" fmla="val 15000"/>
            </a:avLst>
          </a:prstGeom>
          <a:solidFill>
            <a:schemeClr val="accent1">
              <a:lumMod val="75000"/>
            </a:schemeClr>
          </a:solidFill>
          <a:ln w="25400">
            <a:noFill/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825500">
              <a:defRPr sz="4000" b="1">
                <a:solidFill>
                  <a:srgbClr val="FFFFFF"/>
                </a:solidFill>
              </a:defRPr>
            </a:lvl1pPr>
          </a:lstStyle>
          <a:p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</a:p>
        </p:txBody>
      </p:sp>
      <p:sp>
        <p:nvSpPr>
          <p:cNvPr id="238" name="Inputs"/>
          <p:cNvSpPr/>
          <p:nvPr/>
        </p:nvSpPr>
        <p:spPr>
          <a:xfrm>
            <a:off x="16472213" y="11243298"/>
            <a:ext cx="5026345" cy="1270001"/>
          </a:xfrm>
          <a:prstGeom prst="roundRect">
            <a:avLst>
              <a:gd name="adj" fmla="val 15000"/>
            </a:avLst>
          </a:prstGeom>
          <a:solidFill>
            <a:srgbClr val="960E52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825500">
              <a:defRPr sz="4000" b="1">
                <a:solidFill>
                  <a:srgbClr val="FFFFFF"/>
                </a:solidFill>
              </a:defRPr>
            </a:lvl1pPr>
          </a:lstStyle>
          <a:p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Inputs</a:t>
            </a:r>
          </a:p>
        </p:txBody>
      </p:sp>
      <p:sp>
        <p:nvSpPr>
          <p:cNvPr id="239" name="Mandates"/>
          <p:cNvSpPr/>
          <p:nvPr/>
        </p:nvSpPr>
        <p:spPr>
          <a:xfrm>
            <a:off x="16472213" y="6231846"/>
            <a:ext cx="5026345" cy="1270001"/>
          </a:xfrm>
          <a:prstGeom prst="roundRect">
            <a:avLst>
              <a:gd name="adj" fmla="val 15000"/>
            </a:avLst>
          </a:prstGeom>
          <a:solidFill>
            <a:schemeClr val="accent3">
              <a:lumMod val="75000"/>
              <a:alpha val="75000"/>
            </a:schemeClr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825500">
              <a:defRPr sz="4000" b="1">
                <a:solidFill>
                  <a:srgbClr val="FFFFFF"/>
                </a:solidFill>
              </a:defRPr>
            </a:lvl1pPr>
          </a:lstStyle>
          <a:p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Mandates</a:t>
            </a:r>
          </a:p>
        </p:txBody>
      </p:sp>
      <p:cxnSp>
        <p:nvCxnSpPr>
          <p:cNvPr id="241" name="连接线"/>
          <p:cNvCxnSpPr>
            <a:cxnSpLocks/>
          </p:cNvCxnSpPr>
          <p:nvPr/>
        </p:nvCxnSpPr>
        <p:spPr>
          <a:xfrm rot="5400000" flipH="1" flipV="1">
            <a:off x="6600051" y="3443523"/>
            <a:ext cx="1448746" cy="4127901"/>
          </a:xfrm>
          <a:prstGeom prst="bentConnector2">
            <a:avLst/>
          </a:prstGeom>
          <a:ln w="762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242" name="连接线"/>
          <p:cNvCxnSpPr>
            <a:cxnSpLocks/>
          </p:cNvCxnSpPr>
          <p:nvPr/>
        </p:nvCxnSpPr>
        <p:spPr>
          <a:xfrm flipH="1" flipV="1">
            <a:off x="5244511" y="7501847"/>
            <a:ext cx="15963" cy="1014497"/>
          </a:xfrm>
          <a:prstGeom prst="straightConnector1">
            <a:avLst/>
          </a:prstGeom>
          <a:ln w="762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243" name="连接线"/>
          <p:cNvCxnSpPr>
            <a:cxnSpLocks/>
          </p:cNvCxnSpPr>
          <p:nvPr/>
        </p:nvCxnSpPr>
        <p:spPr>
          <a:xfrm flipV="1">
            <a:off x="5260473" y="9786345"/>
            <a:ext cx="1" cy="1423345"/>
          </a:xfrm>
          <a:prstGeom prst="straightConnector1">
            <a:avLst/>
          </a:prstGeom>
          <a:ln w="76200">
            <a:solidFill>
              <a:schemeClr val="bg1"/>
            </a:solidFill>
            <a:miter lim="400000"/>
            <a:headEnd type="none" w="med" len="med"/>
            <a:tailEnd type="triangle" w="med" len="med"/>
          </a:ln>
        </p:spPr>
      </p:cxnSp>
      <p:sp>
        <p:nvSpPr>
          <p:cNvPr id="245" name="线条"/>
          <p:cNvSpPr/>
          <p:nvPr/>
        </p:nvSpPr>
        <p:spPr>
          <a:xfrm flipH="1" flipV="1">
            <a:off x="7862059" y="9180321"/>
            <a:ext cx="8521742" cy="1"/>
          </a:xfrm>
          <a:prstGeom prst="line">
            <a:avLst/>
          </a:prstGeom>
          <a:ln w="104775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6" name="连接线"/>
          <p:cNvCxnSpPr>
            <a:cxnSpLocks/>
          </p:cNvCxnSpPr>
          <p:nvPr/>
        </p:nvCxnSpPr>
        <p:spPr>
          <a:xfrm>
            <a:off x="18985386" y="7501847"/>
            <a:ext cx="0" cy="1014497"/>
          </a:xfrm>
          <a:prstGeom prst="straightConnector1">
            <a:avLst/>
          </a:prstGeom>
          <a:ln w="762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248" name="Preambular Paragraphs"/>
          <p:cNvSpPr txBox="1"/>
          <p:nvPr/>
        </p:nvSpPr>
        <p:spPr>
          <a:xfrm>
            <a:off x="5244511" y="4792878"/>
            <a:ext cx="4179029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i="1"/>
            </a:lvl1pPr>
          </a:lstStyle>
          <a:p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Preambular Paragraphs</a:t>
            </a:r>
          </a:p>
        </p:txBody>
      </p:sp>
      <p:sp>
        <p:nvSpPr>
          <p:cNvPr id="249" name="Operating Paragraphs"/>
          <p:cNvSpPr txBox="1"/>
          <p:nvPr/>
        </p:nvSpPr>
        <p:spPr>
          <a:xfrm>
            <a:off x="14814553" y="4792878"/>
            <a:ext cx="3860032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i="1"/>
            </a:lvl1pPr>
          </a:lstStyle>
          <a:p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Operat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ive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Paragraphs</a:t>
            </a:r>
          </a:p>
        </p:txBody>
      </p:sp>
      <p:sp>
        <p:nvSpPr>
          <p:cNvPr id="25" name="Evidence…">
            <a:extLst>
              <a:ext uri="{FF2B5EF4-FFF2-40B4-BE49-F238E27FC236}">
                <a16:creationId xmlns:a16="http://schemas.microsoft.com/office/drawing/2014/main" id="{D97B78D3-659A-0A46-98CC-1DEC44ED1655}"/>
              </a:ext>
            </a:extLst>
          </p:cNvPr>
          <p:cNvSpPr/>
          <p:nvPr/>
        </p:nvSpPr>
        <p:spPr>
          <a:xfrm>
            <a:off x="2747300" y="11209690"/>
            <a:ext cx="5026346" cy="1303608"/>
          </a:xfrm>
          <a:prstGeom prst="roundRect">
            <a:avLst>
              <a:gd name="adj" fmla="val 7007"/>
            </a:avLst>
          </a:prstGeom>
          <a:solidFill>
            <a:schemeClr val="accent1">
              <a:lumMod val="75000"/>
            </a:schemeClr>
          </a:solidFill>
          <a:ln w="25400">
            <a:noFill/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defTabSz="825500"/>
            <a:r>
              <a:rPr sz="4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</a:p>
          <a:p>
            <a:pPr defTabSz="825500"/>
            <a:r>
              <a:rPr sz="4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Measures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32B31CA7-2A21-4953-9B56-642635C53C1A}"/>
              </a:ext>
            </a:extLst>
          </p:cNvPr>
          <p:cNvGrpSpPr/>
          <p:nvPr/>
        </p:nvGrpSpPr>
        <p:grpSpPr>
          <a:xfrm>
            <a:off x="8319639" y="11873667"/>
            <a:ext cx="4971702" cy="471067"/>
            <a:chOff x="10239336" y="11009904"/>
            <a:chExt cx="4971702" cy="47106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48959D1-C487-4E4C-B7DD-CFC635274BBD}"/>
                </a:ext>
              </a:extLst>
            </p:cNvPr>
            <p:cNvSpPr/>
            <p:nvPr/>
          </p:nvSpPr>
          <p:spPr>
            <a:xfrm>
              <a:off x="10239336" y="11009904"/>
              <a:ext cx="335815" cy="410369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D0293F9-8B32-4371-93A3-B32A226A65BA}"/>
                </a:ext>
              </a:extLst>
            </p:cNvPr>
            <p:cNvSpPr txBox="1"/>
            <p:nvPr/>
          </p:nvSpPr>
          <p:spPr>
            <a:xfrm>
              <a:off x="10681669" y="11070602"/>
              <a:ext cx="4529369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MS </a:t>
              </a:r>
              <a:r>
                <a:rPr kumimoji="0" lang="en-US" sz="2000" b="0" i="0" u="none" strike="noStrike" cap="none" spc="0" normalizeH="0" baseline="0" dirty="0">
                  <a:ln>
                    <a:noFill/>
                  </a:ln>
                  <a:solidFill>
                    <a:srgbClr val="5E5E5E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venir Next Regular"/>
                </a:rPr>
                <a:t>Intergovernmental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619D8478-4F35-4377-ACEE-13C0B69B3A29}"/>
              </a:ext>
            </a:extLst>
          </p:cNvPr>
          <p:cNvGrpSpPr/>
          <p:nvPr/>
        </p:nvGrpSpPr>
        <p:grpSpPr>
          <a:xfrm>
            <a:off x="8319639" y="11284601"/>
            <a:ext cx="4083676" cy="417229"/>
            <a:chOff x="10239336" y="11689052"/>
            <a:chExt cx="4083676" cy="41722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252ECF9-84C3-4525-A0B5-624FD867564F}"/>
                </a:ext>
              </a:extLst>
            </p:cNvPr>
            <p:cNvSpPr/>
            <p:nvPr/>
          </p:nvSpPr>
          <p:spPr>
            <a:xfrm>
              <a:off x="10239336" y="11695912"/>
              <a:ext cx="335815" cy="41036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A30962F-6F5F-40E3-8DF7-A6517B51BDD7}"/>
                </a:ext>
              </a:extLst>
            </p:cNvPr>
            <p:cNvSpPr txBox="1"/>
            <p:nvPr/>
          </p:nvSpPr>
          <p:spPr>
            <a:xfrm>
              <a:off x="10681669" y="11689052"/>
              <a:ext cx="364134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spc="0" normalizeH="0" baseline="0" dirty="0">
                  <a:ln>
                    <a:noFill/>
                  </a:ln>
                  <a:solidFill>
                    <a:srgbClr val="5E5E5E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venir Next Regular"/>
                </a:rPr>
                <a:t>UN </a:t>
              </a:r>
              <a:r>
                <a:rPr kumimoji="0" lang="en-US" sz="2000" b="0" i="0" u="none" strike="noStrike" cap="none" spc="0" normalizeH="0" baseline="0" dirty="0" err="1">
                  <a:ln>
                    <a:noFill/>
                  </a:ln>
                  <a:solidFill>
                    <a:srgbClr val="5E5E5E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venir Next Regular"/>
                </a:rPr>
                <a:t>Programme</a:t>
              </a:r>
              <a:r>
                <a:rPr kumimoji="0" lang="en-US" sz="2000" b="0" i="0" u="none" strike="noStrike" cap="none" spc="0" normalizeH="0" baseline="0" dirty="0">
                  <a:ln>
                    <a:noFill/>
                  </a:ln>
                  <a:solidFill>
                    <a:srgbClr val="5E5E5E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venir Next Regular"/>
                </a:rPr>
                <a:t> Plans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DF4D3D0E-4AE2-4158-A6DB-32F227E60E78}"/>
              </a:ext>
            </a:extLst>
          </p:cNvPr>
          <p:cNvGrpSpPr/>
          <p:nvPr/>
        </p:nvGrpSpPr>
        <p:grpSpPr>
          <a:xfrm>
            <a:off x="11979934" y="11270072"/>
            <a:ext cx="4083676" cy="410369"/>
            <a:chOff x="10239336" y="12406582"/>
            <a:chExt cx="4083676" cy="410369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2DFC9E4-26A5-4A06-AC37-B2B4E2DD8571}"/>
                </a:ext>
              </a:extLst>
            </p:cNvPr>
            <p:cNvSpPr/>
            <p:nvPr/>
          </p:nvSpPr>
          <p:spPr>
            <a:xfrm>
              <a:off x="10239336" y="12406582"/>
              <a:ext cx="335815" cy="41036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7509809-7DAE-478B-B270-B6B7B317C542}"/>
                </a:ext>
              </a:extLst>
            </p:cNvPr>
            <p:cNvSpPr txBox="1"/>
            <p:nvPr/>
          </p:nvSpPr>
          <p:spPr>
            <a:xfrm>
              <a:off x="10681669" y="12406582"/>
              <a:ext cx="364134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spc="0" normalizeH="0" baseline="0" dirty="0">
                  <a:ln>
                    <a:noFill/>
                  </a:ln>
                  <a:solidFill>
                    <a:srgbClr val="5E5E5E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venir Next Regular"/>
                </a:rPr>
                <a:t>UN Resources</a:t>
              </a:r>
            </a:p>
          </p:txBody>
        </p:sp>
      </p:grp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5316B081-0C3F-4AEF-0BB4-44D9EF77A95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864237" y="13080242"/>
            <a:ext cx="359073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12" name="连接线">
            <a:extLst>
              <a:ext uri="{FF2B5EF4-FFF2-40B4-BE49-F238E27FC236}">
                <a16:creationId xmlns:a16="http://schemas.microsoft.com/office/drawing/2014/main" id="{4B509082-2E93-2A70-DBB5-CCE423B1D977}"/>
              </a:ext>
            </a:extLst>
          </p:cNvPr>
          <p:cNvCxnSpPr>
            <a:cxnSpLocks/>
          </p:cNvCxnSpPr>
          <p:nvPr/>
        </p:nvCxnSpPr>
        <p:spPr>
          <a:xfrm flipV="1">
            <a:off x="18985386" y="9786345"/>
            <a:ext cx="0" cy="1456953"/>
          </a:xfrm>
          <a:prstGeom prst="straightConnector1">
            <a:avLst/>
          </a:prstGeom>
          <a:ln w="762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7" name="连接线">
            <a:extLst>
              <a:ext uri="{FF2B5EF4-FFF2-40B4-BE49-F238E27FC236}">
                <a16:creationId xmlns:a16="http://schemas.microsoft.com/office/drawing/2014/main" id="{6CFF7EB0-A0E3-9A4A-0C1B-3C0468C2F77E}"/>
              </a:ext>
            </a:extLst>
          </p:cNvPr>
          <p:cNvCxnSpPr>
            <a:cxnSpLocks/>
          </p:cNvCxnSpPr>
          <p:nvPr/>
        </p:nvCxnSpPr>
        <p:spPr>
          <a:xfrm rot="16200000" flipV="1">
            <a:off x="16009352" y="3255812"/>
            <a:ext cx="1381403" cy="4570666"/>
          </a:xfrm>
          <a:prstGeom prst="bentConnector2">
            <a:avLst/>
          </a:prstGeom>
          <a:ln w="76200">
            <a:solidFill>
              <a:srgbClr val="000000"/>
            </a:solidFill>
            <a:miter lim="400000"/>
            <a:headEnd type="triangle"/>
          </a:ln>
        </p:spPr>
      </p:cxn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Result-Based Budgeting In the UN Driven by Resolutions"/>
          <p:cNvSpPr txBox="1"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defTabSz="1975054">
              <a:defRPr sz="6480" spc="-129"/>
            </a:lvl1pPr>
          </a:lstStyle>
          <a:p>
            <a:r>
              <a:rPr lang="en-US" sz="6600" dirty="0"/>
              <a:t>Annual </a:t>
            </a:r>
            <a:r>
              <a:rPr lang="en-US" sz="6600" dirty="0" err="1"/>
              <a:t>programme</a:t>
            </a:r>
            <a:r>
              <a:rPr lang="en-US" sz="6600" dirty="0"/>
              <a:t> budget process starts with </a:t>
            </a:r>
            <a:r>
              <a:rPr lang="en-US" sz="6600" dirty="0" err="1"/>
              <a:t>programme</a:t>
            </a:r>
            <a:r>
              <a:rPr lang="en-US" sz="6600" dirty="0"/>
              <a:t> plans - comprehensive information to be considered by the General Assembly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391E3642-B4F5-47B3-9F6D-1F4A54DC0121}"/>
              </a:ext>
            </a:extLst>
          </p:cNvPr>
          <p:cNvSpPr/>
          <p:nvPr/>
        </p:nvSpPr>
        <p:spPr>
          <a:xfrm>
            <a:off x="1247040" y="5975856"/>
            <a:ext cx="6593355" cy="1287347"/>
          </a:xfrm>
          <a:prstGeom prst="round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Prep of Part I Plan Outline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 and Part II Prog. Plans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18F63E2-97D9-4EFB-9AC0-01CC2E0B64FF}"/>
              </a:ext>
            </a:extLst>
          </p:cNvPr>
          <p:cNvSpPr/>
          <p:nvPr/>
        </p:nvSpPr>
        <p:spPr>
          <a:xfrm>
            <a:off x="1277002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NOV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A3E86351-6A00-469F-8EA2-24B4609C174E}"/>
              </a:ext>
            </a:extLst>
          </p:cNvPr>
          <p:cNvSpPr/>
          <p:nvPr/>
        </p:nvSpPr>
        <p:spPr>
          <a:xfrm>
            <a:off x="2636703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DEC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875B43CC-F16C-44A1-882F-EE19005C2A39}"/>
              </a:ext>
            </a:extLst>
          </p:cNvPr>
          <p:cNvSpPr/>
          <p:nvPr/>
        </p:nvSpPr>
        <p:spPr>
          <a:xfrm>
            <a:off x="3996405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JAN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BCA75848-F062-456B-BD12-8B57965A8447}"/>
              </a:ext>
            </a:extLst>
          </p:cNvPr>
          <p:cNvSpPr/>
          <p:nvPr/>
        </p:nvSpPr>
        <p:spPr>
          <a:xfrm>
            <a:off x="5356106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FEB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447CD64-236F-40E7-83DF-93109AA05A50}"/>
              </a:ext>
            </a:extLst>
          </p:cNvPr>
          <p:cNvSpPr/>
          <p:nvPr/>
        </p:nvSpPr>
        <p:spPr>
          <a:xfrm>
            <a:off x="6715807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MAR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2DDFD66-C91B-4237-95B3-5B0CE1258065}"/>
              </a:ext>
            </a:extLst>
          </p:cNvPr>
          <p:cNvSpPr/>
          <p:nvPr/>
        </p:nvSpPr>
        <p:spPr>
          <a:xfrm>
            <a:off x="8075508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APR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31E3C51-C2B9-45DE-AA31-1818A3D1BA9D}"/>
              </a:ext>
            </a:extLst>
          </p:cNvPr>
          <p:cNvSpPr/>
          <p:nvPr/>
        </p:nvSpPr>
        <p:spPr>
          <a:xfrm>
            <a:off x="9435209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MAY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3202DB49-B345-4088-97AD-1967B9B9F4AE}"/>
              </a:ext>
            </a:extLst>
          </p:cNvPr>
          <p:cNvSpPr/>
          <p:nvPr/>
        </p:nvSpPr>
        <p:spPr>
          <a:xfrm>
            <a:off x="10794910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JUN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B0698144-F758-41C1-8A71-261740CE8D21}"/>
              </a:ext>
            </a:extLst>
          </p:cNvPr>
          <p:cNvSpPr/>
          <p:nvPr/>
        </p:nvSpPr>
        <p:spPr>
          <a:xfrm>
            <a:off x="12154612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JUL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9EF66443-BBB8-494D-B3EE-2B2B9C8E3EEC}"/>
              </a:ext>
            </a:extLst>
          </p:cNvPr>
          <p:cNvSpPr/>
          <p:nvPr/>
        </p:nvSpPr>
        <p:spPr>
          <a:xfrm>
            <a:off x="13514313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AUG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D477792-B9EA-45A7-8357-55CA6D23A563}"/>
              </a:ext>
            </a:extLst>
          </p:cNvPr>
          <p:cNvSpPr/>
          <p:nvPr/>
        </p:nvSpPr>
        <p:spPr>
          <a:xfrm>
            <a:off x="14874014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SEP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DB2F26F7-5371-4396-A796-237A48DD7831}"/>
              </a:ext>
            </a:extLst>
          </p:cNvPr>
          <p:cNvSpPr/>
          <p:nvPr/>
        </p:nvSpPr>
        <p:spPr>
          <a:xfrm>
            <a:off x="16233715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OCT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4B0A44F-209F-4550-BEC5-301A8EE22654}"/>
              </a:ext>
            </a:extLst>
          </p:cNvPr>
          <p:cNvSpPr/>
          <p:nvPr/>
        </p:nvSpPr>
        <p:spPr>
          <a:xfrm>
            <a:off x="17593416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NOV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5AF7BA54-0E4D-4680-A4B2-422B27921439}"/>
              </a:ext>
            </a:extLst>
          </p:cNvPr>
          <p:cNvSpPr/>
          <p:nvPr/>
        </p:nvSpPr>
        <p:spPr>
          <a:xfrm>
            <a:off x="18953114" y="4229100"/>
            <a:ext cx="1030336" cy="694810"/>
          </a:xfrm>
          <a:prstGeom prst="roundRect">
            <a:avLst/>
          </a:prstGeom>
          <a:solidFill>
            <a:srgbClr val="FF6600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DEC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9F743573-66FD-4310-8F1E-CCEF56D870FF}"/>
              </a:ext>
            </a:extLst>
          </p:cNvPr>
          <p:cNvSpPr/>
          <p:nvPr/>
        </p:nvSpPr>
        <p:spPr>
          <a:xfrm>
            <a:off x="3865686" y="7384697"/>
            <a:ext cx="5230261" cy="1287347"/>
          </a:xfrm>
          <a:prstGeom prst="round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Prep of Part III Resource requirements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8B497A91-BE08-4C5F-88A2-8D6C0A683517}"/>
              </a:ext>
            </a:extLst>
          </p:cNvPr>
          <p:cNvSpPr/>
          <p:nvPr/>
        </p:nvSpPr>
        <p:spPr>
          <a:xfrm>
            <a:off x="10217150" y="5975856"/>
            <a:ext cx="1608096" cy="1287347"/>
          </a:xfrm>
          <a:prstGeom prst="roundRect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CPC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0843996-EA7B-4015-A1E0-38D483E628F1}"/>
              </a:ext>
            </a:extLst>
          </p:cNvPr>
          <p:cNvSpPr/>
          <p:nvPr/>
        </p:nvSpPr>
        <p:spPr>
          <a:xfrm>
            <a:off x="10217150" y="7384697"/>
            <a:ext cx="3901186" cy="1287347"/>
          </a:xfrm>
          <a:prstGeom prst="roundRect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ACABQ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5EBA3B10-8060-44A9-A6B8-E1AACD322FB1}"/>
              </a:ext>
            </a:extLst>
          </p:cNvPr>
          <p:cNvSpPr/>
          <p:nvPr/>
        </p:nvSpPr>
        <p:spPr>
          <a:xfrm>
            <a:off x="12096952" y="5975856"/>
            <a:ext cx="834349" cy="1287347"/>
          </a:xfrm>
          <a:prstGeom prst="roundRect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ECO-SOC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AB9B197-F4A9-419D-8190-0BAB5EBA93D7}"/>
              </a:ext>
            </a:extLst>
          </p:cNvPr>
          <p:cNvSpPr/>
          <p:nvPr/>
        </p:nvSpPr>
        <p:spPr>
          <a:xfrm>
            <a:off x="16551907" y="5975856"/>
            <a:ext cx="2531368" cy="2708951"/>
          </a:xfrm>
          <a:prstGeom prst="roundRect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5C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E23772C-C8B3-4C68-843E-12B00F8DB528}"/>
              </a:ext>
            </a:extLst>
          </p:cNvPr>
          <p:cNvSpPr/>
          <p:nvPr/>
        </p:nvSpPr>
        <p:spPr>
          <a:xfrm>
            <a:off x="19319630" y="5986340"/>
            <a:ext cx="663819" cy="2698467"/>
          </a:xfrm>
          <a:prstGeom prst="round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GA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858E7E8-9884-4BA3-ACEC-6A39E7EEEF80}"/>
              </a:ext>
            </a:extLst>
          </p:cNvPr>
          <p:cNvSpPr/>
          <p:nvPr/>
        </p:nvSpPr>
        <p:spPr>
          <a:xfrm>
            <a:off x="6131758" y="10009451"/>
            <a:ext cx="2964189" cy="1660193"/>
          </a:xfrm>
          <a:prstGeom prst="round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PPB with approximately 4,500 pages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679BA14E-043A-47A0-9988-93D4A53CBD9E}"/>
              </a:ext>
            </a:extLst>
          </p:cNvPr>
          <p:cNvSpPr/>
          <p:nvPr/>
        </p:nvSpPr>
        <p:spPr>
          <a:xfrm>
            <a:off x="11854168" y="10009451"/>
            <a:ext cx="1765117" cy="801492"/>
          </a:xfrm>
          <a:prstGeom prst="roundRect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CPC: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150 pages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A5566D9C-5B41-49C7-BDD6-1DDB596BE8D6}"/>
              </a:ext>
            </a:extLst>
          </p:cNvPr>
          <p:cNvSpPr/>
          <p:nvPr/>
        </p:nvSpPr>
        <p:spPr>
          <a:xfrm>
            <a:off x="13514313" y="10868152"/>
            <a:ext cx="2287124" cy="801492"/>
          </a:xfrm>
          <a:prstGeom prst="roundRect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ACABQ: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600 pages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BC021A6A-6B9C-4DB7-AB41-641E26F004A2}"/>
              </a:ext>
            </a:extLst>
          </p:cNvPr>
          <p:cNvSpPr/>
          <p:nvPr/>
        </p:nvSpPr>
        <p:spPr>
          <a:xfrm>
            <a:off x="17876355" y="10009451"/>
            <a:ext cx="2107095" cy="801107"/>
          </a:xfrm>
          <a:prstGeom prst="round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Prog. Plan: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5 pages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90005719-C954-4707-A7BF-FAC661CF485B}"/>
              </a:ext>
            </a:extLst>
          </p:cNvPr>
          <p:cNvSpPr/>
          <p:nvPr/>
        </p:nvSpPr>
        <p:spPr>
          <a:xfrm>
            <a:off x="17876355" y="10868152"/>
            <a:ext cx="2107095" cy="801107"/>
          </a:xfrm>
          <a:prstGeom prst="round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PPB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10 pages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2C8DFE9-A25D-4C9F-A3CE-A115CA75023A}"/>
              </a:ext>
            </a:extLst>
          </p:cNvPr>
          <p:cNvSpPr/>
          <p:nvPr/>
        </p:nvSpPr>
        <p:spPr>
          <a:xfrm>
            <a:off x="1247040" y="5154738"/>
            <a:ext cx="18736410" cy="590290"/>
          </a:xfrm>
          <a:prstGeom prst="round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PPB process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FB3534FA-CD3B-4828-A604-22E2661D1741}"/>
              </a:ext>
            </a:extLst>
          </p:cNvPr>
          <p:cNvSpPr/>
          <p:nvPr/>
        </p:nvSpPr>
        <p:spPr>
          <a:xfrm>
            <a:off x="1247040" y="9206709"/>
            <a:ext cx="18736410" cy="590290"/>
          </a:xfrm>
          <a:prstGeom prst="round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Budgetary documentation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B4BBD32D-B172-4A26-8B9D-48205A962A8F}"/>
              </a:ext>
            </a:extLst>
          </p:cNvPr>
          <p:cNvSpPr/>
          <p:nvPr/>
        </p:nvSpPr>
        <p:spPr>
          <a:xfrm>
            <a:off x="13494314" y="11726853"/>
            <a:ext cx="2341672" cy="801107"/>
          </a:xfrm>
          <a:prstGeom prst="round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SG reports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500 pages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A045B9D0-77C6-4ADB-87FA-3B0AEED5EA7B}"/>
              </a:ext>
            </a:extLst>
          </p:cNvPr>
          <p:cNvSpPr/>
          <p:nvPr/>
        </p:nvSpPr>
        <p:spPr>
          <a:xfrm>
            <a:off x="17876355" y="11726853"/>
            <a:ext cx="2107095" cy="801107"/>
          </a:xfrm>
          <a:prstGeom prst="round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Sp. Subjects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25 pages</a:t>
            </a: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FCF83463-D303-4C69-845F-61FBD786051A}"/>
              </a:ext>
            </a:extLst>
          </p:cNvPr>
          <p:cNvSpPr/>
          <p:nvPr/>
        </p:nvSpPr>
        <p:spPr>
          <a:xfrm>
            <a:off x="15964562" y="11733900"/>
            <a:ext cx="1779671" cy="801492"/>
          </a:xfrm>
          <a:prstGeom prst="roundRect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ACABQ: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50 pages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05289F0-6F5B-453E-9B0D-723E3718D9F8}"/>
              </a:ext>
            </a:extLst>
          </p:cNvPr>
          <p:cNvCxnSpPr>
            <a:cxnSpLocks/>
          </p:cNvCxnSpPr>
          <p:nvPr/>
        </p:nvCxnSpPr>
        <p:spPr>
          <a:xfrm>
            <a:off x="9056520" y="10463766"/>
            <a:ext cx="2903673" cy="0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989352A-2461-480F-9B19-32E82F39333D}"/>
              </a:ext>
            </a:extLst>
          </p:cNvPr>
          <p:cNvCxnSpPr/>
          <p:nvPr/>
        </p:nvCxnSpPr>
        <p:spPr>
          <a:xfrm>
            <a:off x="9056520" y="11295325"/>
            <a:ext cx="4496010" cy="0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848DF43B-47F6-46C1-9C02-13E82C2336B6}"/>
              </a:ext>
            </a:extLst>
          </p:cNvPr>
          <p:cNvCxnSpPr/>
          <p:nvPr/>
        </p:nvCxnSpPr>
        <p:spPr>
          <a:xfrm>
            <a:off x="13619284" y="10463766"/>
            <a:ext cx="4215010" cy="0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2FE8B954-03F0-4030-826B-F59AE66154F5}"/>
              </a:ext>
            </a:extLst>
          </p:cNvPr>
          <p:cNvCxnSpPr/>
          <p:nvPr/>
        </p:nvCxnSpPr>
        <p:spPr>
          <a:xfrm>
            <a:off x="15801437" y="11295325"/>
            <a:ext cx="2060671" cy="0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9D0676FB-4834-46E1-B5BB-074F9232456E}"/>
              </a:ext>
            </a:extLst>
          </p:cNvPr>
          <p:cNvCxnSpPr/>
          <p:nvPr/>
        </p:nvCxnSpPr>
        <p:spPr>
          <a:xfrm>
            <a:off x="15578047" y="12162020"/>
            <a:ext cx="655668" cy="0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110FD994-4ADE-48C6-A92B-F17182B250DD}"/>
              </a:ext>
            </a:extLst>
          </p:cNvPr>
          <p:cNvCxnSpPr/>
          <p:nvPr/>
        </p:nvCxnSpPr>
        <p:spPr>
          <a:xfrm>
            <a:off x="17593416" y="12162020"/>
            <a:ext cx="655668" cy="0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ED835D4-6BEE-DBF5-55A0-BCDE2CDB9994}"/>
              </a:ext>
            </a:extLst>
          </p:cNvPr>
          <p:cNvSpPr/>
          <p:nvPr/>
        </p:nvSpPr>
        <p:spPr>
          <a:xfrm>
            <a:off x="20335714" y="4215950"/>
            <a:ext cx="4048286" cy="8312010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Avenir Next Medium"/>
              <a:cs typeface="Arial" panose="020B0604020202020204" pitchFamily="34" charset="0"/>
              <a:sym typeface="Avenir Next Medium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0B3340E-1BB1-AF84-A8E9-F4C846475AB1}"/>
              </a:ext>
            </a:extLst>
          </p:cNvPr>
          <p:cNvSpPr/>
          <p:nvPr/>
        </p:nvSpPr>
        <p:spPr>
          <a:xfrm>
            <a:off x="20421600" y="5975856"/>
            <a:ext cx="2743200" cy="815882"/>
          </a:xfrm>
          <a:prstGeom prst="roundRect">
            <a:avLst/>
          </a:prstGeom>
          <a:solidFill>
            <a:srgbClr val="359AD8"/>
          </a:solidFill>
          <a:ln w="12700" cap="flat" cmpd="sng" algn="ctr">
            <a:solidFill>
              <a:srgbClr val="FF66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Always available online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20961F7-A9B9-D1B1-21FE-50910F1522F6}"/>
              </a:ext>
            </a:extLst>
          </p:cNvPr>
          <p:cNvGrpSpPr/>
          <p:nvPr/>
        </p:nvGrpSpPr>
        <p:grpSpPr>
          <a:xfrm>
            <a:off x="20675747" y="6874883"/>
            <a:ext cx="2304141" cy="4661771"/>
            <a:chOff x="20437534" y="4053395"/>
            <a:chExt cx="2304141" cy="466177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F1761D9-D9CD-4B60-527A-B2EA154BA07B}"/>
                </a:ext>
              </a:extLst>
            </p:cNvPr>
            <p:cNvGrpSpPr/>
            <p:nvPr/>
          </p:nvGrpSpPr>
          <p:grpSpPr>
            <a:xfrm>
              <a:off x="20437534" y="4053395"/>
              <a:ext cx="2234908" cy="2319771"/>
              <a:chOff x="2948752" y="93959"/>
              <a:chExt cx="949188" cy="985229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426889F-09F9-818C-722A-A8F6E1F07CFF}"/>
                  </a:ext>
                </a:extLst>
              </p:cNvPr>
              <p:cNvSpPr/>
              <p:nvPr/>
            </p:nvSpPr>
            <p:spPr>
              <a:xfrm>
                <a:off x="2948752" y="93959"/>
                <a:ext cx="949188" cy="1960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828800" hangingPunct="1"/>
                <a:r>
                  <a:rPr lang="en-US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/>
                    <a:sym typeface="Arial"/>
                  </a:rPr>
                  <a:t>results.un.org</a:t>
                </a:r>
              </a:p>
            </p:txBody>
          </p:sp>
          <p:pic>
            <p:nvPicPr>
              <p:cNvPr id="15" name="Graphic 14" descr="Presentation with pie chart">
                <a:hlinkClick r:id="rId2"/>
                <a:extLst>
                  <a:ext uri="{FF2B5EF4-FFF2-40B4-BE49-F238E27FC236}">
                    <a16:creationId xmlns:a16="http://schemas.microsoft.com/office/drawing/2014/main" id="{A10455B6-080A-4A08-2BA3-2BD2024470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975013" y="164788"/>
                <a:ext cx="914400" cy="914400"/>
              </a:xfrm>
              <a:prstGeom prst="rect">
                <a:avLst/>
              </a:prstGeom>
            </p:spPr>
          </p:pic>
        </p:grpSp>
        <p:pic>
          <p:nvPicPr>
            <p:cNvPr id="12" name="Graphic 11" descr="Internet">
              <a:extLst>
                <a:ext uri="{FF2B5EF4-FFF2-40B4-BE49-F238E27FC236}">
                  <a16:creationId xmlns:a16="http://schemas.microsoft.com/office/drawing/2014/main" id="{E3298094-24C2-77A6-8761-31D097DF9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0523177" y="6046450"/>
              <a:ext cx="2152999" cy="2152999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AF37E08-7E2D-16B6-0840-D3933D837191}"/>
                </a:ext>
              </a:extLst>
            </p:cNvPr>
            <p:cNvSpPr/>
            <p:nvPr/>
          </p:nvSpPr>
          <p:spPr>
            <a:xfrm>
              <a:off x="20469899" y="7884169"/>
              <a:ext cx="227177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828800" hangingPunct="1"/>
              <a:r>
                <a:rPr lang="en-US" b="1" dirty="0">
                  <a:solidFill>
                    <a:srgbClr val="0070C0"/>
                  </a:solidFill>
                  <a:latin typeface="Arial" panose="020B0604020202020204" pitchFamily="34" charset="0"/>
                  <a:cs typeface="Arial"/>
                  <a:sym typeface="Arial"/>
                </a:rPr>
                <a:t>Budget Inform</a:t>
              </a:r>
            </a:p>
            <a:p>
              <a:pPr defTabSz="1828800" hangingPunct="1"/>
              <a:r>
                <a:rPr lang="en-US" b="1" dirty="0">
                  <a:solidFill>
                    <a:srgbClr val="0070C0"/>
                  </a:solidFill>
                  <a:latin typeface="Arial" panose="020B0604020202020204" pitchFamily="34" charset="0"/>
                  <a:cs typeface="Arial"/>
                  <a:sym typeface="Arial"/>
                </a:rPr>
                <a:t>Pilot</a:t>
              </a:r>
            </a:p>
          </p:txBody>
        </p:sp>
      </p:grp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52413AA5-FE4A-7EA4-7FDF-1F1B6F803A2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864237" y="13080242"/>
            <a:ext cx="359073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4772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3.14815E-6 L -0.00924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00" y="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2B71A-D2DD-5CD4-BB38-05FCA0361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/>
              <a:t>New tools to facilitate budget review available to Delegates</a:t>
            </a:r>
            <a:br>
              <a:rPr lang="en-US" sz="6600" dirty="0"/>
            </a:br>
            <a:endParaRPr lang="en-US" sz="6600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FA5D774E-E1E0-B953-2BF5-9B39B2A427D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864237" y="13080242"/>
            <a:ext cx="359073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D5D8855-F223-1DA3-1CA8-A44AA0222306}"/>
              </a:ext>
            </a:extLst>
          </p:cNvPr>
          <p:cNvGrpSpPr/>
          <p:nvPr/>
        </p:nvGrpSpPr>
        <p:grpSpPr>
          <a:xfrm>
            <a:off x="1144849" y="4158216"/>
            <a:ext cx="8491052" cy="4406664"/>
            <a:chOff x="1144849" y="4158216"/>
            <a:chExt cx="8491052" cy="44066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0C37AF6-2F30-51C0-7AD2-8CD3D62099FF}"/>
                </a:ext>
              </a:extLst>
            </p:cNvPr>
            <p:cNvSpPr/>
            <p:nvPr/>
          </p:nvSpPr>
          <p:spPr>
            <a:xfrm>
              <a:off x="1144849" y="4158216"/>
              <a:ext cx="8491052" cy="4406664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9E9AFAC-0F53-B9CB-C6C1-C85AFCF1C1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8064" y="4746896"/>
              <a:ext cx="8264726" cy="3710605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0" name="Title 5">
              <a:extLst>
                <a:ext uri="{FF2B5EF4-FFF2-40B4-BE49-F238E27FC236}">
                  <a16:creationId xmlns:a16="http://schemas.microsoft.com/office/drawing/2014/main" id="{19C6B318-0676-07DE-AB50-6582F261CCF6}"/>
                </a:ext>
              </a:extLst>
            </p:cNvPr>
            <p:cNvSpPr txBox="1">
              <a:spLocks/>
            </p:cNvSpPr>
            <p:nvPr/>
          </p:nvSpPr>
          <p:spPr>
            <a:xfrm>
              <a:off x="1206500" y="4253352"/>
              <a:ext cx="3474576" cy="3928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50800" tIns="50800" rIns="50800" bIns="50800" anchor="ctr">
              <a:noAutofit/>
            </a:bodyPr>
            <a:lstStyle>
              <a:lvl1pPr marL="0" marR="0" indent="0" algn="l" defTabSz="2438338" rtl="0" latinLnBrk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6000" b="1" i="0" u="none" strike="noStrike" cap="none" spc="-159" baseline="0">
                  <a:solidFill>
                    <a:srgbClr val="5B92E5"/>
                  </a:solidFill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venir Next Regular"/>
                </a:defRPr>
              </a:lvl1pPr>
              <a:lvl2pPr marL="0" marR="0" indent="457200" algn="l" defTabSz="2438338" rtl="0" latinLnBrk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000" b="1" i="0" u="none" strike="noStrike" cap="none" spc="-159" baseline="0">
                  <a:solidFill>
                    <a:srgbClr val="5B92E5"/>
                  </a:solidFill>
                  <a:uFillTx/>
                  <a:latin typeface="+mn-lt"/>
                  <a:ea typeface="+mn-ea"/>
                  <a:cs typeface="+mn-cs"/>
                  <a:sym typeface="Avenir Next Regular"/>
                </a:defRPr>
              </a:lvl2pPr>
              <a:lvl3pPr marL="0" marR="0" indent="914400" algn="l" defTabSz="2438338" rtl="0" latinLnBrk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000" b="1" i="0" u="none" strike="noStrike" cap="none" spc="-159" baseline="0">
                  <a:solidFill>
                    <a:srgbClr val="5B92E5"/>
                  </a:solidFill>
                  <a:uFillTx/>
                  <a:latin typeface="+mn-lt"/>
                  <a:ea typeface="+mn-ea"/>
                  <a:cs typeface="+mn-cs"/>
                  <a:sym typeface="Avenir Next Regular"/>
                </a:defRPr>
              </a:lvl3pPr>
              <a:lvl4pPr marL="0" marR="0" indent="1371600" algn="l" defTabSz="2438338" rtl="0" latinLnBrk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000" b="1" i="0" u="none" strike="noStrike" cap="none" spc="-159" baseline="0">
                  <a:solidFill>
                    <a:srgbClr val="5B92E5"/>
                  </a:solidFill>
                  <a:uFillTx/>
                  <a:latin typeface="+mn-lt"/>
                  <a:ea typeface="+mn-ea"/>
                  <a:cs typeface="+mn-cs"/>
                  <a:sym typeface="Avenir Next Regular"/>
                </a:defRPr>
              </a:lvl4pPr>
              <a:lvl5pPr marL="0" marR="0" indent="1828800" algn="l" defTabSz="2438338" rtl="0" latinLnBrk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000" b="1" i="0" u="none" strike="noStrike" cap="none" spc="-159" baseline="0">
                  <a:solidFill>
                    <a:srgbClr val="5B92E5"/>
                  </a:solidFill>
                  <a:uFillTx/>
                  <a:latin typeface="+mn-lt"/>
                  <a:ea typeface="+mn-ea"/>
                  <a:cs typeface="+mn-cs"/>
                  <a:sym typeface="Avenir Next Regular"/>
                </a:defRPr>
              </a:lvl5pPr>
              <a:lvl6pPr marL="0" marR="0" indent="2286000" algn="l" defTabSz="2438338" rtl="0" latinLnBrk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000" b="1" i="0" u="none" strike="noStrike" cap="none" spc="-159" baseline="0">
                  <a:solidFill>
                    <a:srgbClr val="5B92E5"/>
                  </a:solidFill>
                  <a:uFillTx/>
                  <a:latin typeface="+mn-lt"/>
                  <a:ea typeface="+mn-ea"/>
                  <a:cs typeface="+mn-cs"/>
                  <a:sym typeface="Avenir Next Regular"/>
                </a:defRPr>
              </a:lvl6pPr>
              <a:lvl7pPr marL="0" marR="0" indent="2743200" algn="l" defTabSz="2438338" rtl="0" latinLnBrk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000" b="1" i="0" u="none" strike="noStrike" cap="none" spc="-159" baseline="0">
                  <a:solidFill>
                    <a:srgbClr val="5B92E5"/>
                  </a:solidFill>
                  <a:uFillTx/>
                  <a:latin typeface="+mn-lt"/>
                  <a:ea typeface="+mn-ea"/>
                  <a:cs typeface="+mn-cs"/>
                  <a:sym typeface="Avenir Next Regular"/>
                </a:defRPr>
              </a:lvl7pPr>
              <a:lvl8pPr marL="0" marR="0" indent="3200400" algn="l" defTabSz="2438338" rtl="0" latinLnBrk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000" b="1" i="0" u="none" strike="noStrike" cap="none" spc="-159" baseline="0">
                  <a:solidFill>
                    <a:srgbClr val="5B92E5"/>
                  </a:solidFill>
                  <a:uFillTx/>
                  <a:latin typeface="+mn-lt"/>
                  <a:ea typeface="+mn-ea"/>
                  <a:cs typeface="+mn-cs"/>
                  <a:sym typeface="Avenir Next Regular"/>
                </a:defRPr>
              </a:lvl8pPr>
              <a:lvl9pPr marL="0" marR="0" indent="3657600" algn="l" defTabSz="2438338" rtl="0" latinLnBrk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000" b="1" i="0" u="none" strike="noStrike" cap="none" spc="-159" baseline="0">
                  <a:solidFill>
                    <a:srgbClr val="5B92E5"/>
                  </a:solidFill>
                  <a:uFillTx/>
                  <a:latin typeface="+mn-lt"/>
                  <a:ea typeface="+mn-ea"/>
                  <a:cs typeface="+mn-cs"/>
                  <a:sym typeface="Avenir Next Regular"/>
                </a:defRPr>
              </a:lvl9pPr>
            </a:lstStyle>
            <a:p>
              <a:pPr hangingPunct="1"/>
              <a:r>
                <a:rPr lang="sr-Latn-RS" sz="3200" dirty="0">
                  <a:solidFill>
                    <a:schemeClr val="bg1"/>
                  </a:solidFill>
                  <a:ea typeface="+mj-ea"/>
                </a:rPr>
                <a:t>Results</a:t>
              </a:r>
              <a:r>
                <a:rPr lang="sr-Latn-RS" sz="3200" dirty="0">
                  <a:solidFill>
                    <a:schemeClr val="bg1"/>
                  </a:solidFill>
                </a:rPr>
                <a:t>.un.org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4DE1D71-F07D-5C37-E503-28CD6C5A1EB8}"/>
              </a:ext>
            </a:extLst>
          </p:cNvPr>
          <p:cNvGrpSpPr/>
          <p:nvPr/>
        </p:nvGrpSpPr>
        <p:grpSpPr>
          <a:xfrm>
            <a:off x="7484342" y="5984824"/>
            <a:ext cx="6372617" cy="5832904"/>
            <a:chOff x="-6584089" y="4098702"/>
            <a:chExt cx="5904152" cy="5404113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0D94898-8726-B467-6EBC-34B72E8DADFA}"/>
                </a:ext>
              </a:extLst>
            </p:cNvPr>
            <p:cNvSpPr/>
            <p:nvPr/>
          </p:nvSpPr>
          <p:spPr>
            <a:xfrm>
              <a:off x="-6584089" y="4146284"/>
              <a:ext cx="5904152" cy="5356531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endParaRPr>
            </a:p>
          </p:txBody>
        </p:sp>
        <p:sp>
          <p:nvSpPr>
            <p:cNvPr id="35" name="Title 5">
              <a:extLst>
                <a:ext uri="{FF2B5EF4-FFF2-40B4-BE49-F238E27FC236}">
                  <a16:creationId xmlns:a16="http://schemas.microsoft.com/office/drawing/2014/main" id="{AFA05AB2-34F6-CF27-5138-5CDCCE7A34BE}"/>
                </a:ext>
              </a:extLst>
            </p:cNvPr>
            <p:cNvSpPr txBox="1">
              <a:spLocks/>
            </p:cNvSpPr>
            <p:nvPr/>
          </p:nvSpPr>
          <p:spPr>
            <a:xfrm>
              <a:off x="-6437197" y="4098702"/>
              <a:ext cx="5069328" cy="392873"/>
            </a:xfrm>
            <a:prstGeom prst="rect">
              <a:avLst/>
            </a:prstGeom>
          </p:spPr>
          <p:txBody>
            <a:bodyPr vert="horz" lIns="0" tIns="0" rIns="0" bIns="45726" rtlCol="0" anchor="ctr" anchorCtr="0">
              <a:noAutofit/>
            </a:bodyPr>
            <a:lstStyle>
              <a:lvl1pPr algn="l" defTabSz="975482" rtl="0" eaLnBrk="1" latinLnBrk="0" hangingPunct="1">
                <a:spcBef>
                  <a:spcPct val="0"/>
                </a:spcBef>
                <a:buNone/>
                <a:defRPr sz="2600" b="1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+mj-cs"/>
                </a:defRPr>
              </a:lvl1pPr>
            </a:lstStyle>
            <a:p>
              <a:r>
                <a:rPr lang="en-US" sz="3200" dirty="0">
                  <a:solidFill>
                    <a:schemeClr val="bg1"/>
                  </a:solidFill>
                  <a:cs typeface="Arial" panose="020B0604020202020204" pitchFamily="34" charset="0"/>
                </a:rPr>
                <a:t>Financial dashboard</a:t>
              </a:r>
            </a:p>
          </p:txBody>
        </p:sp>
        <p:pic>
          <p:nvPicPr>
            <p:cNvPr id="36" name="Picture 1">
              <a:extLst>
                <a:ext uri="{FF2B5EF4-FFF2-40B4-BE49-F238E27FC236}">
                  <a16:creationId xmlns:a16="http://schemas.microsoft.com/office/drawing/2014/main" id="{CCD116FF-184A-971D-4267-D64C0BA62F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437197" y="4681079"/>
              <a:ext cx="5577239" cy="466726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09A0829-13D9-22A2-F156-B82295CED296}"/>
              </a:ext>
            </a:extLst>
          </p:cNvPr>
          <p:cNvGrpSpPr/>
          <p:nvPr/>
        </p:nvGrpSpPr>
        <p:grpSpPr>
          <a:xfrm>
            <a:off x="13033094" y="7669805"/>
            <a:ext cx="10319275" cy="5029217"/>
            <a:chOff x="11837339" y="4253352"/>
            <a:chExt cx="10319275" cy="5029217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8E30384-E313-DF22-CA0B-82BC2A3739C9}"/>
                </a:ext>
              </a:extLst>
            </p:cNvPr>
            <p:cNvSpPr/>
            <p:nvPr/>
          </p:nvSpPr>
          <p:spPr>
            <a:xfrm>
              <a:off x="11837339" y="4281702"/>
              <a:ext cx="10319275" cy="5000867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endParaRPr>
            </a:p>
          </p:txBody>
        </p: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7DA09B00-4BDA-4B34-53F3-B450DD22F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993805" y="4746896"/>
              <a:ext cx="7307116" cy="3710606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47" name="Title 5">
              <a:extLst>
                <a:ext uri="{FF2B5EF4-FFF2-40B4-BE49-F238E27FC236}">
                  <a16:creationId xmlns:a16="http://schemas.microsoft.com/office/drawing/2014/main" id="{63212190-5C01-C419-B9F5-0C1846CEE3A9}"/>
                </a:ext>
              </a:extLst>
            </p:cNvPr>
            <p:cNvSpPr txBox="1">
              <a:spLocks/>
            </p:cNvSpPr>
            <p:nvPr/>
          </p:nvSpPr>
          <p:spPr>
            <a:xfrm>
              <a:off x="11952241" y="4253352"/>
              <a:ext cx="5032340" cy="527779"/>
            </a:xfrm>
            <a:prstGeom prst="rect">
              <a:avLst/>
            </a:prstGeom>
          </p:spPr>
          <p:txBody>
            <a:bodyPr vert="horz" lIns="0" tIns="0" rIns="0" bIns="45726" rtlCol="0" anchor="b" anchorCtr="0">
              <a:noAutofit/>
            </a:bodyPr>
            <a:lstStyle>
              <a:lvl1pPr algn="l" defTabSz="975482" rtl="0" eaLnBrk="1" latinLnBrk="0" hangingPunct="1">
                <a:spcBef>
                  <a:spcPct val="0"/>
                </a:spcBef>
                <a:buNone/>
                <a:defRPr sz="2600" b="1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+mj-cs"/>
                </a:defRPr>
              </a:lvl1pPr>
            </a:lstStyle>
            <a:p>
              <a:r>
                <a:rPr lang="en-US" sz="3200" dirty="0">
                  <a:solidFill>
                    <a:schemeClr val="bg1"/>
                  </a:solidFill>
                  <a:cs typeface="Arial" panose="020B0604020202020204" pitchFamily="34" charset="0"/>
                </a:rPr>
                <a:t>Costing matrix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066C68A-86B9-9BF4-4302-1121D5368245}"/>
                </a:ext>
              </a:extLst>
            </p:cNvPr>
            <p:cNvCxnSpPr>
              <a:cxnSpLocks/>
            </p:cNvCxnSpPr>
            <p:nvPr/>
          </p:nvCxnSpPr>
          <p:spPr>
            <a:xfrm>
              <a:off x="14375757" y="5960962"/>
              <a:ext cx="4344170" cy="312739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6D9CC3E-917E-7A7F-1E9F-425AD1EE8E44}"/>
                </a:ext>
              </a:extLst>
            </p:cNvPr>
            <p:cNvCxnSpPr>
              <a:cxnSpLocks/>
            </p:cNvCxnSpPr>
            <p:nvPr/>
          </p:nvCxnSpPr>
          <p:spPr>
            <a:xfrm>
              <a:off x="15409302" y="4746896"/>
              <a:ext cx="6539702" cy="64645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BE12D6E-99FF-9FE3-A0DD-AC95A57AB0A1}"/>
                </a:ext>
              </a:extLst>
            </p:cNvPr>
            <p:cNvCxnSpPr>
              <a:cxnSpLocks/>
            </p:cNvCxnSpPr>
            <p:nvPr/>
          </p:nvCxnSpPr>
          <p:spPr>
            <a:xfrm>
              <a:off x="15409302" y="5960962"/>
              <a:ext cx="6539702" cy="314299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2A7E3B08-4C40-380C-E8C6-DC3A6A44D1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719927" y="5393349"/>
              <a:ext cx="3229077" cy="3710606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21283426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A138DDB-C64E-4C1A-91E1-ECC72E7DE886}"/>
              </a:ext>
            </a:extLst>
          </p:cNvPr>
          <p:cNvSpPr/>
          <p:nvPr/>
        </p:nvSpPr>
        <p:spPr>
          <a:xfrm>
            <a:off x="13304688" y="4572001"/>
            <a:ext cx="9875520" cy="79629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Avenir Next Medium"/>
              <a:cs typeface="Arial" panose="020B0604020202020204" pitchFamily="34" charset="0"/>
              <a:sym typeface="Avenir Next Medium"/>
            </a:endParaRPr>
          </a:p>
        </p:txBody>
      </p:sp>
      <p:sp>
        <p:nvSpPr>
          <p:cNvPr id="232" name="Result-Based Budgeting In the UN Driven by Resolutions"/>
          <p:cNvSpPr txBox="1"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defTabSz="1975054">
              <a:defRPr sz="6480" spc="-129"/>
            </a:lvl1pPr>
          </a:lstStyle>
          <a:p>
            <a:r>
              <a:rPr lang="en-US" sz="6600" dirty="0"/>
              <a:t>PPB 2024, 2022 financial performance report, and</a:t>
            </a:r>
            <a:br>
              <a:rPr lang="en-US" sz="6600" dirty="0"/>
            </a:br>
            <a:r>
              <a:rPr lang="en-US" sz="6600" dirty="0"/>
              <a:t>add-ons to be considered during main GA session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30FFA1A-0569-434E-9DB9-CEA5805A18E7}"/>
              </a:ext>
            </a:extLst>
          </p:cNvPr>
          <p:cNvSpPr/>
          <p:nvPr/>
        </p:nvSpPr>
        <p:spPr>
          <a:xfrm>
            <a:off x="1219200" y="4240751"/>
            <a:ext cx="12685549" cy="471924"/>
          </a:xfrm>
          <a:prstGeom prst="rect">
            <a:avLst/>
          </a:prstGeom>
          <a:solidFill>
            <a:srgbClr val="ECECE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2023: (Jan-Aug)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38A2772-96D7-4FB0-9A6D-6EA4969AC0A8}"/>
              </a:ext>
            </a:extLst>
          </p:cNvPr>
          <p:cNvSpPr/>
          <p:nvPr/>
        </p:nvSpPr>
        <p:spPr>
          <a:xfrm>
            <a:off x="1219200" y="5977754"/>
            <a:ext cx="6426534" cy="64008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PPB 2024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F26E11E-49E1-484F-9AE5-366333CB3435}"/>
              </a:ext>
            </a:extLst>
          </p:cNvPr>
          <p:cNvSpPr/>
          <p:nvPr/>
        </p:nvSpPr>
        <p:spPr>
          <a:xfrm>
            <a:off x="1206500" y="5048304"/>
            <a:ext cx="4040077" cy="640080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2022 Fin.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Statem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194ADAA-4B19-453B-B54C-EA930ACEA61A}"/>
              </a:ext>
            </a:extLst>
          </p:cNvPr>
          <p:cNvSpPr/>
          <p:nvPr/>
        </p:nvSpPr>
        <p:spPr>
          <a:xfrm>
            <a:off x="5372524" y="5048304"/>
            <a:ext cx="2273210" cy="640080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2022 FPR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91ACEAC-8F0B-40A6-8241-8885EC82132C}"/>
              </a:ext>
            </a:extLst>
          </p:cNvPr>
          <p:cNvSpPr/>
          <p:nvPr/>
        </p:nvSpPr>
        <p:spPr>
          <a:xfrm>
            <a:off x="13304688" y="4240751"/>
            <a:ext cx="9875520" cy="471924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2023: (Sep-Dec) main GA session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A367F8E-05B6-4E67-B386-D3A2A3CC4146}"/>
              </a:ext>
            </a:extLst>
          </p:cNvPr>
          <p:cNvSpPr/>
          <p:nvPr/>
        </p:nvSpPr>
        <p:spPr>
          <a:xfrm>
            <a:off x="13326162" y="6156343"/>
            <a:ext cx="7779681" cy="64008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PBIs</a:t>
            </a:r>
            <a:r>
              <a:rPr lang="en-US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EFAE14E-FDBD-49F1-988C-9FDD5EBD2980}"/>
              </a:ext>
            </a:extLst>
          </p:cNvPr>
          <p:cNvSpPr/>
          <p:nvPr/>
        </p:nvSpPr>
        <p:spPr>
          <a:xfrm>
            <a:off x="11626289" y="8926441"/>
            <a:ext cx="3749040" cy="64008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Construction and renovation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EBD102F-D3D4-4A4D-BA28-E99BEC7B815F}"/>
              </a:ext>
            </a:extLst>
          </p:cNvPr>
          <p:cNvSpPr/>
          <p:nvPr/>
        </p:nvSpPr>
        <p:spPr>
          <a:xfrm>
            <a:off x="21223352" y="10311490"/>
            <a:ext cx="1828800" cy="72668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Recosting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84487FA-C629-4ADB-8E4A-028281EFF063}"/>
              </a:ext>
            </a:extLst>
          </p:cNvPr>
          <p:cNvSpPr/>
          <p:nvPr/>
        </p:nvSpPr>
        <p:spPr>
          <a:xfrm>
            <a:off x="21223352" y="11783144"/>
            <a:ext cx="1828800" cy="64008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Cont. Fund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B382377-C2D6-3BA2-0214-674D4DA3C18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864237" y="13080242"/>
            <a:ext cx="359073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14870D9-D572-0F78-6332-A980D3051605}"/>
              </a:ext>
            </a:extLst>
          </p:cNvPr>
          <p:cNvCxnSpPr>
            <a:cxnSpLocks/>
          </p:cNvCxnSpPr>
          <p:nvPr/>
        </p:nvCxnSpPr>
        <p:spPr>
          <a:xfrm>
            <a:off x="1206500" y="5876156"/>
            <a:ext cx="219583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ys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822D32E6-EE74-5849-D0AB-B04D6627DCB2}"/>
              </a:ext>
            </a:extLst>
          </p:cNvPr>
          <p:cNvSpPr/>
          <p:nvPr/>
        </p:nvSpPr>
        <p:spPr>
          <a:xfrm>
            <a:off x="13326163" y="7541392"/>
            <a:ext cx="4730344" cy="64008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Subventions</a:t>
            </a:r>
          </a:p>
        </p:txBody>
      </p:sp>
    </p:spTree>
    <p:extLst>
      <p:ext uri="{BB962C8B-B14F-4D97-AF65-F5344CB8AC3E}">
        <p14:creationId xmlns:p14="http://schemas.microsoft.com/office/powerpoint/2010/main" val="419552340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7C90FF-41CC-7F48-0318-C4A253E3A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/>
              <a:t>Different procedural scenarios for supplementary budgets</a:t>
            </a:r>
          </a:p>
        </p:txBody>
      </p:sp>
      <p:sp>
        <p:nvSpPr>
          <p:cNvPr id="44" name="AutoShape 2">
            <a:extLst>
              <a:ext uri="{FF2B5EF4-FFF2-40B4-BE49-F238E27FC236}">
                <a16:creationId xmlns:a16="http://schemas.microsoft.com/office/drawing/2014/main" id="{C98D7E97-9933-4885-BC7E-63A925540D4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829781" y="7767808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95F2762-4909-4FBD-BD48-422F95375F59}"/>
              </a:ext>
            </a:extLst>
          </p:cNvPr>
          <p:cNvSpPr/>
          <p:nvPr/>
        </p:nvSpPr>
        <p:spPr>
          <a:xfrm>
            <a:off x="2418406" y="4240792"/>
            <a:ext cx="1214815" cy="893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JAN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84AEF91-28C3-4315-BD4F-FB705B05FDB0}"/>
              </a:ext>
            </a:extLst>
          </p:cNvPr>
          <p:cNvSpPr/>
          <p:nvPr/>
        </p:nvSpPr>
        <p:spPr>
          <a:xfrm>
            <a:off x="4192945" y="4240792"/>
            <a:ext cx="1214815" cy="893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FEB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C7B60C9-624D-4FC7-8D6A-3CFFC549D810}"/>
              </a:ext>
            </a:extLst>
          </p:cNvPr>
          <p:cNvSpPr/>
          <p:nvPr/>
        </p:nvSpPr>
        <p:spPr>
          <a:xfrm>
            <a:off x="5967484" y="4240792"/>
            <a:ext cx="1214815" cy="893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MAR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F6EC8F3-1456-4C90-B674-46B578F63813}"/>
              </a:ext>
            </a:extLst>
          </p:cNvPr>
          <p:cNvSpPr/>
          <p:nvPr/>
        </p:nvSpPr>
        <p:spPr>
          <a:xfrm>
            <a:off x="7742023" y="4240792"/>
            <a:ext cx="1214815" cy="893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APR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9130D5DC-8D0C-4C7A-A4F2-90D8E0E7B4DA}"/>
              </a:ext>
            </a:extLst>
          </p:cNvPr>
          <p:cNvSpPr/>
          <p:nvPr/>
        </p:nvSpPr>
        <p:spPr>
          <a:xfrm>
            <a:off x="9516562" y="4240792"/>
            <a:ext cx="1214815" cy="893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MAY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2B04D46-A82B-4CA5-9BB3-8E03D0779FF0}"/>
              </a:ext>
            </a:extLst>
          </p:cNvPr>
          <p:cNvSpPr/>
          <p:nvPr/>
        </p:nvSpPr>
        <p:spPr>
          <a:xfrm>
            <a:off x="11291101" y="4240792"/>
            <a:ext cx="1214815" cy="893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JUN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1FAC070-87EB-490D-91CF-5BF9446C4293}"/>
              </a:ext>
            </a:extLst>
          </p:cNvPr>
          <p:cNvSpPr/>
          <p:nvPr/>
        </p:nvSpPr>
        <p:spPr>
          <a:xfrm>
            <a:off x="13065640" y="4240792"/>
            <a:ext cx="1214815" cy="893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JUL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EAF97B27-954F-455E-A5BC-E872C05CF066}"/>
              </a:ext>
            </a:extLst>
          </p:cNvPr>
          <p:cNvSpPr/>
          <p:nvPr/>
        </p:nvSpPr>
        <p:spPr>
          <a:xfrm>
            <a:off x="14840179" y="4240792"/>
            <a:ext cx="1214815" cy="893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AUG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5A723EA7-A0DE-4E01-A523-B873FB8B7747}"/>
              </a:ext>
            </a:extLst>
          </p:cNvPr>
          <p:cNvSpPr/>
          <p:nvPr/>
        </p:nvSpPr>
        <p:spPr>
          <a:xfrm>
            <a:off x="16614718" y="4240792"/>
            <a:ext cx="1214815" cy="893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SEP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7E45C1C-359A-4435-9131-6BB08AD72296}"/>
              </a:ext>
            </a:extLst>
          </p:cNvPr>
          <p:cNvSpPr/>
          <p:nvPr/>
        </p:nvSpPr>
        <p:spPr>
          <a:xfrm>
            <a:off x="18389257" y="4240792"/>
            <a:ext cx="1214815" cy="893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OCT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2DCD86-BD50-4A12-A5DB-A3D7344BA067}"/>
              </a:ext>
            </a:extLst>
          </p:cNvPr>
          <p:cNvSpPr/>
          <p:nvPr/>
        </p:nvSpPr>
        <p:spPr>
          <a:xfrm>
            <a:off x="20163796" y="4240792"/>
            <a:ext cx="1214815" cy="893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NOV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2F85B409-208B-4C1D-AC61-A46F6D04608D}"/>
              </a:ext>
            </a:extLst>
          </p:cNvPr>
          <p:cNvSpPr/>
          <p:nvPr/>
        </p:nvSpPr>
        <p:spPr>
          <a:xfrm>
            <a:off x="21938332" y="4240792"/>
            <a:ext cx="1214815" cy="893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DEC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723D717E-2EFF-4CA2-8994-6C6130601D2B}"/>
              </a:ext>
            </a:extLst>
          </p:cNvPr>
          <p:cNvSpPr/>
          <p:nvPr/>
        </p:nvSpPr>
        <p:spPr>
          <a:xfrm>
            <a:off x="10246692" y="5369262"/>
            <a:ext cx="6872053" cy="111646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prstClr val="white"/>
                </a:solidFill>
                <a:latin typeface="Arial"/>
                <a:cs typeface="Arial" panose="020B0604020202020204" pitchFamily="34" charset="0"/>
              </a:rPr>
              <a:t>Resolutions (RES) </a:t>
            </a:r>
            <a:r>
              <a:rPr lang="en-US" sz="2800" b="1" u="sng" dirty="0">
                <a:solidFill>
                  <a:schemeClr val="bg1"/>
                </a:solidFill>
                <a:latin typeface="Arial"/>
                <a:cs typeface="Arial" panose="020B0604020202020204" pitchFamily="34" charset="0"/>
              </a:rPr>
              <a:t>77</a:t>
            </a:r>
            <a:r>
              <a:rPr lang="en-US" sz="2800" b="1" u="sng" baseline="30000" dirty="0">
                <a:solidFill>
                  <a:schemeClr val="bg1"/>
                </a:solidFill>
                <a:latin typeface="Arial"/>
                <a:cs typeface="Arial" panose="020B0604020202020204" pitchFamily="34" charset="0"/>
              </a:rPr>
              <a:t>th</a:t>
            </a:r>
            <a:r>
              <a:rPr lang="en-US" sz="2800" dirty="0">
                <a:solidFill>
                  <a:prstClr val="white"/>
                </a:solidFill>
                <a:latin typeface="Arial"/>
                <a:cs typeface="Arial" panose="020B0604020202020204" pitchFamily="34" charset="0"/>
              </a:rPr>
              <a:t> session / Oral statement (OS)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0D6091FF-40FB-4432-96D1-65556BACD008}"/>
              </a:ext>
            </a:extLst>
          </p:cNvPr>
          <p:cNvSpPr/>
          <p:nvPr/>
        </p:nvSpPr>
        <p:spPr>
          <a:xfrm>
            <a:off x="1204062" y="8397724"/>
            <a:ext cx="1268364" cy="1228108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ECO-SOC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B4A1829E-527C-4601-ADAB-69EDBA298432}"/>
              </a:ext>
            </a:extLst>
          </p:cNvPr>
          <p:cNvSpPr/>
          <p:nvPr/>
        </p:nvSpPr>
        <p:spPr>
          <a:xfrm>
            <a:off x="1204061" y="9930599"/>
            <a:ext cx="1268363" cy="12281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HRC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A90387C-D91F-44BC-9E48-A6265968925C}"/>
              </a:ext>
            </a:extLst>
          </p:cNvPr>
          <p:cNvSpPr/>
          <p:nvPr/>
        </p:nvSpPr>
        <p:spPr>
          <a:xfrm>
            <a:off x="1204061" y="11418438"/>
            <a:ext cx="1268362" cy="1116462"/>
          </a:xfrm>
          <a:prstGeom prst="round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SG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71217F61-6261-479E-AA7A-C5335FF254A1}"/>
              </a:ext>
            </a:extLst>
          </p:cNvPr>
          <p:cNvSpPr/>
          <p:nvPr/>
        </p:nvSpPr>
        <p:spPr>
          <a:xfrm>
            <a:off x="1204061" y="5377010"/>
            <a:ext cx="1268364" cy="1228108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prstClr val="white"/>
                </a:solidFill>
                <a:latin typeface="Arial"/>
                <a:cs typeface="Arial" panose="020B0604020202020204" pitchFamily="34" charset="0"/>
              </a:rPr>
              <a:t>GA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D6C9535-7B21-497F-9364-2173EB74934F}"/>
              </a:ext>
            </a:extLst>
          </p:cNvPr>
          <p:cNvSpPr/>
          <p:nvPr/>
        </p:nvSpPr>
        <p:spPr>
          <a:xfrm>
            <a:off x="18945462" y="5369261"/>
            <a:ext cx="4234862" cy="1184877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white"/>
                </a:solidFill>
                <a:latin typeface="Arial"/>
                <a:cs typeface="Arial" panose="020B0604020202020204" pitchFamily="34" charset="0"/>
              </a:rPr>
              <a:t>Rev. Estimates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Avenir Next Regular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F37A9D6-8AE6-4F97-AE9A-EAD709F64B7F}"/>
              </a:ext>
            </a:extLst>
          </p:cNvPr>
          <p:cNvCxnSpPr>
            <a:cxnSpLocks/>
            <a:stCxn id="40" idx="3"/>
            <a:endCxn id="57" idx="1"/>
          </p:cNvCxnSpPr>
          <p:nvPr/>
        </p:nvCxnSpPr>
        <p:spPr>
          <a:xfrm>
            <a:off x="17118745" y="5927493"/>
            <a:ext cx="1826717" cy="34207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A00A26DB-59AC-4576-91B9-E1C5245518E1}"/>
              </a:ext>
            </a:extLst>
          </p:cNvPr>
          <p:cNvSpPr/>
          <p:nvPr/>
        </p:nvSpPr>
        <p:spPr>
          <a:xfrm>
            <a:off x="1204061" y="6887367"/>
            <a:ext cx="1268364" cy="1228108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prstClr val="white"/>
                </a:solidFill>
                <a:latin typeface="Arial"/>
                <a:cs typeface="Arial" panose="020B0604020202020204" pitchFamily="34" charset="0"/>
              </a:rPr>
              <a:t>GA</a:t>
            </a: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6E16DEA3-A7AA-47BA-A74B-0B45B5FEB26C}"/>
              </a:ext>
            </a:extLst>
          </p:cNvPr>
          <p:cNvSpPr/>
          <p:nvPr/>
        </p:nvSpPr>
        <p:spPr>
          <a:xfrm>
            <a:off x="17407685" y="6978807"/>
            <a:ext cx="3644444" cy="111646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white"/>
                </a:solidFill>
                <a:latin typeface="Arial"/>
                <a:cs typeface="Arial" panose="020B0604020202020204" pitchFamily="34" charset="0"/>
              </a:rPr>
              <a:t>RES. </a:t>
            </a:r>
            <a:r>
              <a:rPr lang="en-US" sz="3200" b="1" u="sng" dirty="0">
                <a:solidFill>
                  <a:schemeClr val="bg1"/>
                </a:solidFill>
                <a:latin typeface="Arial"/>
                <a:cs typeface="Arial" panose="020B0604020202020204" pitchFamily="34" charset="0"/>
              </a:rPr>
              <a:t>78</a:t>
            </a:r>
            <a:r>
              <a:rPr lang="en-US" sz="3200" b="1" u="sng" baseline="30000" dirty="0">
                <a:solidFill>
                  <a:schemeClr val="bg1"/>
                </a:solidFill>
                <a:latin typeface="Arial"/>
                <a:cs typeface="Arial" panose="020B0604020202020204" pitchFamily="34" charset="0"/>
              </a:rPr>
              <a:t>th</a:t>
            </a:r>
            <a:r>
              <a:rPr lang="en-US" sz="3200" dirty="0">
                <a:solidFill>
                  <a:prstClr val="white"/>
                </a:solidFill>
                <a:latin typeface="Arial"/>
                <a:cs typeface="Arial" panose="020B0604020202020204" pitchFamily="34" charset="0"/>
              </a:rPr>
              <a:t> session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9E53F39-80B9-4E8F-8AA6-2E0AAC80C978}"/>
              </a:ext>
            </a:extLst>
          </p:cNvPr>
          <p:cNvSpPr/>
          <p:nvPr/>
        </p:nvSpPr>
        <p:spPr>
          <a:xfrm>
            <a:off x="21722546" y="6978807"/>
            <a:ext cx="1457778" cy="111646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FFFFFF"/>
                </a:solidFill>
                <a:latin typeface="Arial"/>
                <a:cs typeface="Arial" panose="020B0604020202020204" pitchFamily="34" charset="0"/>
              </a:rPr>
              <a:t>PBI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1033C9C4-A8A7-4652-AE4A-44E22FA5BDB8}"/>
              </a:ext>
            </a:extLst>
          </p:cNvPr>
          <p:cNvSpPr/>
          <p:nvPr/>
        </p:nvSpPr>
        <p:spPr>
          <a:xfrm>
            <a:off x="13065640" y="8420242"/>
            <a:ext cx="1214815" cy="1228108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RES/</a:t>
            </a:r>
          </a:p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OS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CD2E0728-24F2-4C0C-9D11-DF059724C5ED}"/>
              </a:ext>
            </a:extLst>
          </p:cNvPr>
          <p:cNvSpPr/>
          <p:nvPr/>
        </p:nvSpPr>
        <p:spPr>
          <a:xfrm>
            <a:off x="17187238" y="8476065"/>
            <a:ext cx="5993086" cy="1116462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white"/>
                </a:solidFill>
                <a:latin typeface="Arial"/>
                <a:cs typeface="Arial" panose="020B0604020202020204" pitchFamily="34" charset="0"/>
              </a:rPr>
              <a:t>Rev. Estimates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Avenir Next Regular"/>
            </a:endParaRP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E2490A8-4E3A-49EF-BC70-C5C406ACF9B4}"/>
              </a:ext>
            </a:extLst>
          </p:cNvPr>
          <p:cNvCxnSpPr>
            <a:cxnSpLocks/>
          </p:cNvCxnSpPr>
          <p:nvPr/>
        </p:nvCxnSpPr>
        <p:spPr>
          <a:xfrm>
            <a:off x="14521588" y="9034296"/>
            <a:ext cx="2597157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C5394C67-E3C3-45FF-AF60-FC5E2B1CEA0F}"/>
              </a:ext>
            </a:extLst>
          </p:cNvPr>
          <p:cNvSpPr/>
          <p:nvPr/>
        </p:nvSpPr>
        <p:spPr>
          <a:xfrm>
            <a:off x="5967484" y="9930599"/>
            <a:ext cx="1214815" cy="12281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RES/</a:t>
            </a:r>
          </a:p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OS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E092F4B5-C06D-41C4-9E79-71B943A53523}"/>
              </a:ext>
            </a:extLst>
          </p:cNvPr>
          <p:cNvSpPr/>
          <p:nvPr/>
        </p:nvSpPr>
        <p:spPr>
          <a:xfrm>
            <a:off x="11291101" y="9930599"/>
            <a:ext cx="1214815" cy="12281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RES/</a:t>
            </a:r>
          </a:p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OS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7A6AD114-4E3D-4B85-8E11-54EB1569F8CF}"/>
              </a:ext>
            </a:extLst>
          </p:cNvPr>
          <p:cNvSpPr/>
          <p:nvPr/>
        </p:nvSpPr>
        <p:spPr>
          <a:xfrm>
            <a:off x="16614718" y="9930599"/>
            <a:ext cx="1214815" cy="12281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RES/</a:t>
            </a:r>
          </a:p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  <a:sym typeface="Avenir Next Regular"/>
              </a:rPr>
              <a:t>OS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89E3888B-36E5-463D-BD73-66EDF2431066}"/>
              </a:ext>
            </a:extLst>
          </p:cNvPr>
          <p:cNvSpPr/>
          <p:nvPr/>
        </p:nvSpPr>
        <p:spPr>
          <a:xfrm>
            <a:off x="19856032" y="9986422"/>
            <a:ext cx="3239506" cy="1116462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white"/>
                </a:solidFill>
                <a:latin typeface="Arial"/>
                <a:cs typeface="Arial" panose="020B0604020202020204" pitchFamily="34" charset="0"/>
              </a:rPr>
              <a:t>Rev. Estimates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8A1EEB4-ECA6-4800-A91E-B3EBAE16C7EA}"/>
              </a:ext>
            </a:extLst>
          </p:cNvPr>
          <p:cNvSpPr/>
          <p:nvPr/>
        </p:nvSpPr>
        <p:spPr>
          <a:xfrm>
            <a:off x="19856032" y="11418438"/>
            <a:ext cx="3239506" cy="1116462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white"/>
                </a:solidFill>
                <a:latin typeface="Arial"/>
                <a:cs typeface="Arial" panose="020B0604020202020204" pitchFamily="34" charset="0"/>
              </a:rPr>
              <a:t>Rev. Estimates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Avenir Next Regular"/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CAA3C70A-72AA-412B-B1D9-44F646E581F7}"/>
              </a:ext>
            </a:extLst>
          </p:cNvPr>
          <p:cNvCxnSpPr>
            <a:cxnSpLocks/>
            <a:stCxn id="69" idx="3"/>
            <a:endCxn id="70" idx="1"/>
          </p:cNvCxnSpPr>
          <p:nvPr/>
        </p:nvCxnSpPr>
        <p:spPr>
          <a:xfrm>
            <a:off x="21052129" y="7537038"/>
            <a:ext cx="670417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0421B22-E3C3-F48A-6CC9-79D952570E9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864237" y="13080242"/>
            <a:ext cx="359073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746B24B2-419A-4CFC-DF71-025EEF5DF6AF}"/>
              </a:ext>
            </a:extLst>
          </p:cNvPr>
          <p:cNvSpPr/>
          <p:nvPr/>
        </p:nvSpPr>
        <p:spPr>
          <a:xfrm flipH="1">
            <a:off x="14306933" y="8397724"/>
            <a:ext cx="343451" cy="1273145"/>
          </a:xfrm>
          <a:prstGeom prst="leftBrace">
            <a:avLst/>
          </a:prstGeom>
          <a:ln w="57150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7964189-BC90-F5E4-E3D6-D42F73D62752}"/>
              </a:ext>
            </a:extLst>
          </p:cNvPr>
          <p:cNvCxnSpPr>
            <a:cxnSpLocks/>
          </p:cNvCxnSpPr>
          <p:nvPr/>
        </p:nvCxnSpPr>
        <p:spPr>
          <a:xfrm>
            <a:off x="18115377" y="10544653"/>
            <a:ext cx="1623643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Left Brace 8">
            <a:extLst>
              <a:ext uri="{FF2B5EF4-FFF2-40B4-BE49-F238E27FC236}">
                <a16:creationId xmlns:a16="http://schemas.microsoft.com/office/drawing/2014/main" id="{EE7588F8-37BF-62C1-DE9D-18B3B18ED161}"/>
              </a:ext>
            </a:extLst>
          </p:cNvPr>
          <p:cNvSpPr/>
          <p:nvPr/>
        </p:nvSpPr>
        <p:spPr>
          <a:xfrm flipH="1">
            <a:off x="17831682" y="9908081"/>
            <a:ext cx="343451" cy="1273145"/>
          </a:xfrm>
          <a:prstGeom prst="leftBrace">
            <a:avLst/>
          </a:prstGeom>
          <a:ln w="57150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DE2C512-C44B-2A26-3C30-83FDC25DD3F0}"/>
              </a:ext>
            </a:extLst>
          </p:cNvPr>
          <p:cNvCxnSpPr>
            <a:cxnSpLocks/>
          </p:cNvCxnSpPr>
          <p:nvPr/>
        </p:nvCxnSpPr>
        <p:spPr>
          <a:xfrm>
            <a:off x="5967484" y="11181226"/>
            <a:ext cx="11862049" cy="0"/>
          </a:xfrm>
          <a:prstGeom prst="line">
            <a:avLst/>
          </a:prstGeom>
          <a:ln w="57150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C3DA5C1-C2EA-E536-E6E5-3C5E439AEDD4}"/>
              </a:ext>
            </a:extLst>
          </p:cNvPr>
          <p:cNvCxnSpPr>
            <a:cxnSpLocks/>
          </p:cNvCxnSpPr>
          <p:nvPr/>
        </p:nvCxnSpPr>
        <p:spPr>
          <a:xfrm>
            <a:off x="5967484" y="9905523"/>
            <a:ext cx="11862049" cy="0"/>
          </a:xfrm>
          <a:prstGeom prst="line">
            <a:avLst/>
          </a:prstGeom>
          <a:ln w="57150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434698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rogramme Budget Implications (PBIs)"/>
          <p:cNvSpPr txBox="1"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defTabSz="2340805">
              <a:defRPr sz="7679" spc="-153"/>
            </a:lvl1pPr>
          </a:lstStyle>
          <a:p>
            <a:r>
              <a:rPr lang="en-US" sz="6600" dirty="0" err="1"/>
              <a:t>Programme</a:t>
            </a:r>
            <a:r>
              <a:rPr lang="en-US" sz="6600" dirty="0"/>
              <a:t> budget implications (PBIs) – Mandates not provided for in the </a:t>
            </a:r>
            <a:r>
              <a:rPr lang="en-US" sz="6600" dirty="0" err="1"/>
              <a:t>programme</a:t>
            </a:r>
            <a:r>
              <a:rPr lang="en-US" sz="6600" dirty="0"/>
              <a:t> budget</a:t>
            </a:r>
            <a:endParaRPr lang="zh-CN" altLang="en-US" sz="6600" dirty="0"/>
          </a:p>
        </p:txBody>
      </p:sp>
      <p:pic>
        <p:nvPicPr>
          <p:cNvPr id="5" name="图片 4" descr="图示, 文本&#10;&#10;描述已自动生成">
            <a:extLst>
              <a:ext uri="{FF2B5EF4-FFF2-40B4-BE49-F238E27FC236}">
                <a16:creationId xmlns:a16="http://schemas.microsoft.com/office/drawing/2014/main" id="{1C643511-8196-DA4B-A88A-CBA4AB89C2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758" y="3828432"/>
            <a:ext cx="20948485" cy="90524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826FB4-18B0-0EB9-7B27-B2551B918C9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864237" y="13080242"/>
            <a:ext cx="359073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ositive Feedbacks From the Committees Despite Potentially Challenging Recommendations"/>
          <p:cNvSpPr txBox="1">
            <a:spLocks noGrp="1"/>
          </p:cNvSpPr>
          <p:nvPr>
            <p:ph type="title"/>
          </p:nvPr>
        </p:nvSpPr>
        <p:spPr>
          <a:xfrm>
            <a:off x="1206500" y="952500"/>
            <a:ext cx="20029055" cy="1805916"/>
          </a:xfrm>
          <a:prstGeom prst="rect">
            <a:avLst/>
          </a:prstGeom>
        </p:spPr>
        <p:txBody>
          <a:bodyPr>
            <a:normAutofit/>
          </a:bodyPr>
          <a:lstStyle>
            <a:lvl1pPr defTabSz="1658070">
              <a:defRPr sz="5440" spc="-108"/>
            </a:lvl1pPr>
          </a:lstStyle>
          <a:p>
            <a:pPr marL="0" marR="0" lvl="0" indent="0" algn="l" defTabSz="23408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0" cap="none" spc="-153" normalizeH="0" baseline="0" noProof="0" dirty="0">
                <a:ln>
                  <a:noFill/>
                </a:ln>
                <a:solidFill>
                  <a:srgbClr val="5B92E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Next Regular"/>
              </a:rPr>
              <a:t>Some</a:t>
            </a:r>
            <a:r>
              <a:rPr lang="en-US" sz="6600" spc="-153" dirty="0"/>
              <a:t> proposals are not </a:t>
            </a:r>
            <a:r>
              <a:rPr kumimoji="0" lang="en-US" sz="6600" b="1" i="0" u="none" strike="noStrike" kern="0" cap="none" spc="-153" normalizeH="0" baseline="0" noProof="0" dirty="0">
                <a:ln>
                  <a:noFill/>
                </a:ln>
                <a:solidFill>
                  <a:srgbClr val="5B92E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Next Regular"/>
              </a:rPr>
              <a:t>immediately appropriated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15BC87-789B-039D-702B-292C791783B7}"/>
              </a:ext>
            </a:extLst>
          </p:cNvPr>
          <p:cNvGrpSpPr/>
          <p:nvPr/>
        </p:nvGrpSpPr>
        <p:grpSpPr>
          <a:xfrm>
            <a:off x="1219200" y="4116684"/>
            <a:ext cx="8686800" cy="837116"/>
            <a:chOff x="1219200" y="4116684"/>
            <a:chExt cx="8686800" cy="83711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9963556-2705-4AF4-841F-81BA4DA5A832}"/>
                </a:ext>
              </a:extLst>
            </p:cNvPr>
            <p:cNvSpPr/>
            <p:nvPr/>
          </p:nvSpPr>
          <p:spPr>
            <a:xfrm>
              <a:off x="1298202" y="4116684"/>
              <a:ext cx="8528796" cy="837116"/>
            </a:xfrm>
            <a:prstGeom prst="rect">
              <a:avLst/>
            </a:prstGeom>
          </p:spPr>
          <p:txBody>
            <a:bodyPr wrap="square" lIns="219420" tIns="109710" rIns="219420" bIns="109710" anchor="ctr">
              <a:spAutoFit/>
            </a:bodyPr>
            <a:lstStyle/>
            <a:p>
              <a:pPr algn="l" defTabSz="1828434" hangingPunct="1"/>
              <a:r>
                <a:rPr lang="en-US" sz="4000" b="1" kern="1200">
                  <a:solidFill>
                    <a:srgbClr val="E7E6E6">
                      <a:lumMod val="50000"/>
                    </a:srgbClr>
                  </a:solidFill>
                  <a:latin typeface="Arial" panose="020B0604020202020204" pitchFamily="34" charset="0"/>
                  <a:ea typeface="Open Sans Light" panose="020B0306030504020204" pitchFamily="34" charset="0"/>
                  <a:cs typeface="Arial" panose="020B0604020202020204" pitchFamily="34" charset="0"/>
                </a:rPr>
                <a:t>Budgetary proposals/resolutions</a:t>
              </a:r>
              <a:endParaRPr lang="en-US" sz="3600" b="1" kern="1200">
                <a:solidFill>
                  <a:srgbClr val="E7E6E6">
                    <a:lumMod val="50000"/>
                  </a:srgbClr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ounded Rectangle 99">
              <a:extLst>
                <a:ext uri="{FF2B5EF4-FFF2-40B4-BE49-F238E27FC236}">
                  <a16:creationId xmlns:a16="http://schemas.microsoft.com/office/drawing/2014/main" id="{B71009A8-AC13-42F6-A52F-7C6CA9AFE746}"/>
                </a:ext>
              </a:extLst>
            </p:cNvPr>
            <p:cNvSpPr/>
            <p:nvPr/>
          </p:nvSpPr>
          <p:spPr>
            <a:xfrm flipV="1">
              <a:off x="1219200" y="4840949"/>
              <a:ext cx="8686800" cy="36576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lIns="219420" tIns="109710" rIns="219420" bIns="109710" rtlCol="0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4FBADA8-7B7C-6D3C-E457-E233CADEF468}"/>
              </a:ext>
            </a:extLst>
          </p:cNvPr>
          <p:cNvGrpSpPr/>
          <p:nvPr/>
        </p:nvGrpSpPr>
        <p:grpSpPr>
          <a:xfrm>
            <a:off x="10057694" y="4116684"/>
            <a:ext cx="8412480" cy="837116"/>
            <a:chOff x="9994839" y="4116684"/>
            <a:chExt cx="8412480" cy="83711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FBA0DAC-8AE7-4801-A64A-457532EF9C5F}"/>
                </a:ext>
              </a:extLst>
            </p:cNvPr>
            <p:cNvSpPr/>
            <p:nvPr/>
          </p:nvSpPr>
          <p:spPr>
            <a:xfrm>
              <a:off x="11092119" y="4116684"/>
              <a:ext cx="6217920" cy="837116"/>
            </a:xfrm>
            <a:prstGeom prst="rect">
              <a:avLst/>
            </a:prstGeom>
          </p:spPr>
          <p:txBody>
            <a:bodyPr wrap="square" lIns="219420" tIns="109710" rIns="219420" bIns="109710" anchor="ctr">
              <a:spAutoFit/>
            </a:bodyPr>
            <a:lstStyle/>
            <a:p>
              <a:pPr defTabSz="1828434" hangingPunct="1"/>
              <a:r>
                <a:rPr lang="en-US" sz="4000" b="1" kern="1200">
                  <a:solidFill>
                    <a:srgbClr val="FF6600"/>
                  </a:solidFill>
                  <a:latin typeface="Arial" panose="020B0604020202020204" pitchFamily="34" charset="0"/>
                  <a:ea typeface="Open Sans Light" panose="020B0306030504020204" pitchFamily="34" charset="0"/>
                  <a:cs typeface="Arial" panose="020B0604020202020204" pitchFamily="34" charset="0"/>
                </a:rPr>
                <a:t>Description</a:t>
              </a:r>
            </a:p>
          </p:txBody>
        </p:sp>
        <p:sp>
          <p:nvSpPr>
            <p:cNvPr id="16" name="Rounded Rectangle 99">
              <a:extLst>
                <a:ext uri="{FF2B5EF4-FFF2-40B4-BE49-F238E27FC236}">
                  <a16:creationId xmlns:a16="http://schemas.microsoft.com/office/drawing/2014/main" id="{ADC1BF83-9619-4B0B-A3B6-E3512F556074}"/>
                </a:ext>
              </a:extLst>
            </p:cNvPr>
            <p:cNvSpPr/>
            <p:nvPr/>
          </p:nvSpPr>
          <p:spPr>
            <a:xfrm flipV="1">
              <a:off x="9994839" y="4840949"/>
              <a:ext cx="8412480" cy="36576"/>
            </a:xfrm>
            <a:prstGeom prst="roundRect">
              <a:avLst>
                <a:gd name="adj" fmla="val 50000"/>
              </a:avLst>
            </a:prstGeom>
            <a:solidFill>
              <a:srgbClr val="FF6600"/>
            </a:solidFill>
            <a:ln w="635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lIns="219420" tIns="109710" rIns="219420" bIns="109710" rtlCol="0" anchor="ctr"/>
            <a:lstStyle/>
            <a:p>
              <a:pPr defTabSz="1828434" hangingPunct="1">
                <a:defRPr/>
              </a:pPr>
              <a:endParaRPr lang="bg-BG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62B54F7-3BA1-671B-029C-884A7B6C1635}"/>
              </a:ext>
            </a:extLst>
          </p:cNvPr>
          <p:cNvGrpSpPr/>
          <p:nvPr/>
        </p:nvGrpSpPr>
        <p:grpSpPr>
          <a:xfrm>
            <a:off x="18621867" y="4116684"/>
            <a:ext cx="4710189" cy="837116"/>
            <a:chOff x="18621867" y="4116684"/>
            <a:chExt cx="4710189" cy="83711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213EFA-5E16-41D6-81EA-311C403BFBD3}"/>
                </a:ext>
              </a:extLst>
            </p:cNvPr>
            <p:cNvSpPr/>
            <p:nvPr/>
          </p:nvSpPr>
          <p:spPr>
            <a:xfrm>
              <a:off x="18621867" y="4116684"/>
              <a:ext cx="4710189" cy="837116"/>
            </a:xfrm>
            <a:prstGeom prst="rect">
              <a:avLst/>
            </a:prstGeom>
          </p:spPr>
          <p:txBody>
            <a:bodyPr wrap="square" lIns="219420" tIns="109710" rIns="219420" bIns="109710" anchor="ctr">
              <a:spAutoFit/>
            </a:bodyPr>
            <a:lstStyle/>
            <a:p>
              <a:pPr defTabSz="1828434" hangingPunct="1"/>
              <a:r>
                <a:rPr lang="en-US" sz="4000" b="1" kern="1200">
                  <a:solidFill>
                    <a:srgbClr val="359AD8"/>
                  </a:solidFill>
                  <a:latin typeface="Arial" panose="020B0604020202020204" pitchFamily="34" charset="0"/>
                  <a:ea typeface="Open Sans Light" panose="020B0306030504020204" pitchFamily="34" charset="0"/>
                  <a:cs typeface="Arial" panose="020B0604020202020204" pitchFamily="34" charset="0"/>
                </a:rPr>
                <a:t>Immediate </a:t>
              </a:r>
              <a:r>
                <a:rPr lang="en-US" sz="4000" b="1" kern="1200" err="1">
                  <a:solidFill>
                    <a:srgbClr val="359AD8"/>
                  </a:solidFill>
                  <a:latin typeface="Arial" panose="020B0604020202020204" pitchFamily="34" charset="0"/>
                  <a:ea typeface="Open Sans Light" panose="020B0306030504020204" pitchFamily="34" charset="0"/>
                  <a:cs typeface="Arial" panose="020B0604020202020204" pitchFamily="34" charset="0"/>
                </a:rPr>
                <a:t>appro</a:t>
              </a:r>
              <a:r>
                <a:rPr lang="en-US" sz="4000" b="1" kern="1200">
                  <a:solidFill>
                    <a:srgbClr val="359AD8"/>
                  </a:solidFill>
                  <a:latin typeface="Arial" panose="020B0604020202020204" pitchFamily="34" charset="0"/>
                  <a:ea typeface="Open Sans Light" panose="020B0306030504020204" pitchFamily="34" charset="0"/>
                  <a:cs typeface="Arial" panose="020B0604020202020204" pitchFamily="34" charset="0"/>
                </a:rPr>
                <a:t>.</a:t>
              </a:r>
            </a:p>
          </p:txBody>
        </p:sp>
        <p:sp>
          <p:nvSpPr>
            <p:cNvPr id="17" name="Rounded Rectangle 99">
              <a:extLst>
                <a:ext uri="{FF2B5EF4-FFF2-40B4-BE49-F238E27FC236}">
                  <a16:creationId xmlns:a16="http://schemas.microsoft.com/office/drawing/2014/main" id="{55950ED8-6409-497E-82E6-F64C884C7A83}"/>
                </a:ext>
              </a:extLst>
            </p:cNvPr>
            <p:cNvSpPr/>
            <p:nvPr/>
          </p:nvSpPr>
          <p:spPr>
            <a:xfrm flipV="1">
              <a:off x="18782401" y="4840949"/>
              <a:ext cx="4389120" cy="36576"/>
            </a:xfrm>
            <a:prstGeom prst="roundRect">
              <a:avLst>
                <a:gd name="adj" fmla="val 50000"/>
              </a:avLst>
            </a:prstGeom>
            <a:solidFill>
              <a:srgbClr val="359AD8"/>
            </a:solidFill>
            <a:ln w="6350" cap="flat" cmpd="sng" algn="ctr">
              <a:solidFill>
                <a:srgbClr val="359AD8"/>
              </a:solidFill>
              <a:prstDash val="solid"/>
              <a:miter lim="800000"/>
            </a:ln>
            <a:effectLst/>
          </p:spPr>
          <p:txBody>
            <a:bodyPr lIns="219420" tIns="109710" rIns="219420" bIns="109710" rtlCol="0" anchor="ctr"/>
            <a:lstStyle/>
            <a:p>
              <a:pPr defTabSz="1828434" hangingPunct="1">
                <a:defRPr/>
              </a:pPr>
              <a:endParaRPr lang="bg-BG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9BC242E7-C4E2-4B43-B6FE-1D00694584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091798"/>
              </p:ext>
            </p:extLst>
          </p:nvPr>
        </p:nvGraphicFramePr>
        <p:xfrm>
          <a:off x="1219198" y="5030075"/>
          <a:ext cx="21898310" cy="6339840"/>
        </p:xfrm>
        <a:graphic>
          <a:graphicData uri="http://schemas.openxmlformats.org/drawingml/2006/table">
            <a:tbl>
              <a:tblPr bandRow="1"/>
              <a:tblGrid>
                <a:gridCol w="8722208">
                  <a:extLst>
                    <a:ext uri="{9D8B030D-6E8A-4147-A177-3AD203B41FA5}">
                      <a16:colId xmlns:a16="http://schemas.microsoft.com/office/drawing/2014/main" val="3377897033"/>
                    </a:ext>
                  </a:extLst>
                </a:gridCol>
                <a:gridCol w="8537094">
                  <a:extLst>
                    <a:ext uri="{9D8B030D-6E8A-4147-A177-3AD203B41FA5}">
                      <a16:colId xmlns:a16="http://schemas.microsoft.com/office/drawing/2014/main" val="2154342529"/>
                    </a:ext>
                  </a:extLst>
                </a:gridCol>
                <a:gridCol w="4639008">
                  <a:extLst>
                    <a:ext uri="{9D8B030D-6E8A-4147-A177-3AD203B41FA5}">
                      <a16:colId xmlns:a16="http://schemas.microsoft.com/office/drawing/2014/main" val="729678429"/>
                    </a:ext>
                  </a:extLst>
                </a:gridCol>
              </a:tblGrid>
              <a:tr h="661237"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algn="l"/>
                      <a:r>
                        <a:rPr lang="en-US" sz="3200" b="1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Proposed </a:t>
                      </a:r>
                      <a:r>
                        <a:rPr lang="en-US" sz="3200" b="1" kern="700" spc="2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programme</a:t>
                      </a:r>
                      <a:r>
                        <a:rPr lang="en-US" sz="3200" b="1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budget </a:t>
                      </a:r>
                      <a:r>
                        <a:rPr lang="en-US" sz="3200" b="0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pt-BR" sz="3200" b="0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2"/>
                        </a:rPr>
                        <a:t>A/RES/77/264 A–C</a:t>
                      </a:r>
                      <a:r>
                        <a:rPr lang="en-US" sz="3200" b="0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algn="ctr"/>
                      <a:r>
                        <a:rPr lang="en-US" sz="2800" b="0" kern="700" spc="2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Requirements known until April</a:t>
                      </a: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algn="ctr"/>
                      <a:r>
                        <a:rPr lang="en-US" sz="4800" b="1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2800" b="0" kern="700" spc="2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9636371"/>
                  </a:ext>
                </a:extLst>
              </a:tr>
              <a:tr h="661237">
                <a:tc rowSpan="3"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algn="l"/>
                      <a:r>
                        <a:rPr lang="en-US" sz="3200" b="1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Unforeseen and extraordinary expenses (UEE) </a:t>
                      </a:r>
                      <a:r>
                        <a:rPr lang="en-US" sz="3200" b="0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3200" b="0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3"/>
                        </a:rPr>
                        <a:t>A/RES/77/265</a:t>
                      </a:r>
                      <a:r>
                        <a:rPr lang="en-US" sz="3200" b="0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algn="ctr"/>
                      <a:r>
                        <a:rPr lang="en-US" sz="2800" b="0" kern="700" spc="2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$10m with the concurrence of ACABQ (if &gt;10m GA)</a:t>
                      </a: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algn="ctr"/>
                      <a:r>
                        <a:rPr kumimoji="0" lang="en-US" sz="5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</a:t>
                      </a:r>
                      <a:endParaRPr lang="en-US" sz="2800" b="0" kern="700" spc="2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7983498"/>
                  </a:ext>
                </a:extLst>
              </a:tr>
              <a:tr h="886948">
                <a:tc vMerge="1"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algn="l"/>
                      <a:r>
                        <a:rPr lang="en-US" sz="3600" b="1" kern="700" spc="2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Subventions</a:t>
                      </a: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algn="ctr"/>
                      <a:r>
                        <a:rPr lang="en-US" sz="2800" b="0" i="0" u="none" strike="noStrike" kern="700" cap="none" spc="2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$8 </a:t>
                      </a:r>
                      <a:r>
                        <a:rPr lang="en-US" sz="2800" b="0" i="0" u="none" strike="noStrike" kern="700" cap="none" spc="20" baseline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mio</a:t>
                      </a:r>
                      <a:r>
                        <a:rPr lang="en-US" sz="2800" b="0" i="0" u="none" strike="noStrike" kern="700" cap="none" spc="2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 under SG authority to quickly respond to events that threat maintenance of peace &amp; security</a:t>
                      </a: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5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</a:t>
                      </a:r>
                      <a:endParaRPr kumimoji="0" lang="en-US" sz="2800" b="0" i="0" u="none" strike="noStrike" kern="700" cap="none" spc="2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939190"/>
                  </a:ext>
                </a:extLst>
              </a:tr>
              <a:tr h="738924">
                <a:tc vMerge="1"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algn="l"/>
                      <a:r>
                        <a:rPr lang="en-US" sz="3600" b="1" kern="700" spc="2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PBIs and Rev. Estimates</a:t>
                      </a: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ICJ: $362.5k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Security: $500k</a:t>
                      </a:r>
                      <a:endParaRPr lang="en-US" sz="5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5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</a:t>
                      </a:r>
                      <a:endParaRPr kumimoji="0" lang="en-US" sz="2800" b="0" i="0" u="none" strike="noStrike" kern="700" cap="none" spc="2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2641764"/>
                  </a:ext>
                </a:extLst>
              </a:tr>
              <a:tr h="661237"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algn="l"/>
                      <a:r>
                        <a:rPr lang="en-US" sz="3200" b="1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Subventions </a:t>
                      </a:r>
                      <a:r>
                        <a:rPr lang="en-US" sz="3200" b="0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(e.g. </a:t>
                      </a:r>
                      <a:r>
                        <a:rPr lang="en-US" sz="3200" b="0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4"/>
                        </a:rPr>
                        <a:t>A/77/548</a:t>
                      </a:r>
                      <a:r>
                        <a:rPr lang="en-US" sz="3200" b="0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Complement XB funding and honor obligations and mandates</a:t>
                      </a:r>
                      <a:endParaRPr kumimoji="0" lang="en-US" sz="5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400" b="1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 </a:t>
                      </a:r>
                      <a:r>
                        <a:rPr kumimoji="0" lang="en-US" sz="5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</a:t>
                      </a:r>
                      <a:endParaRPr lang="en-US" sz="5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561839"/>
                  </a:ext>
                </a:extLst>
              </a:tr>
              <a:tr h="927343"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algn="l"/>
                      <a:r>
                        <a:rPr lang="en-US" sz="3200" b="1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PBIs and Rev. Estimates </a:t>
                      </a:r>
                      <a:r>
                        <a:rPr lang="en-US" sz="3200" b="0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(e.g. </a:t>
                      </a:r>
                      <a:r>
                        <a:rPr lang="en-US" sz="3200" b="0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5"/>
                        </a:rPr>
                        <a:t>A/77/576</a:t>
                      </a:r>
                      <a:r>
                        <a:rPr lang="en-US" sz="3200" b="0" kern="700" spc="2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Following resolutions deciding on new / expanded mandates or SG initiatives as per Fin. Reg.</a:t>
                      </a:r>
                      <a:endParaRPr kumimoji="0" lang="en-US" sz="5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1pPr>
                      <a:lvl2pPr marL="0" marR="0" indent="457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2pPr>
                      <a:lvl3pPr marL="0" marR="0" indent="914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3pPr>
                      <a:lvl4pPr marL="0" marR="0" indent="1371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4pPr>
                      <a:lvl5pPr marL="0" marR="0" indent="18288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5pPr>
                      <a:lvl6pPr marL="0" marR="0" indent="22860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6pPr>
                      <a:lvl7pPr marL="0" marR="0" indent="27432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7pPr>
                      <a:lvl8pPr marL="0" marR="0" indent="32004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8pPr>
                      <a:lvl9pPr marL="0" marR="0" indent="365760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Avenir Next Regular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</a:p>
                  </a:txBody>
                  <a:tcPr marL="182880" marR="182880" marT="91440" marB="9144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7299827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3FB7806F-7ABF-44AB-B5B9-FF91F858D717}"/>
              </a:ext>
            </a:extLst>
          </p:cNvPr>
          <p:cNvSpPr txBox="1"/>
          <p:nvPr/>
        </p:nvSpPr>
        <p:spPr>
          <a:xfrm>
            <a:off x="1206500" y="11753101"/>
            <a:ext cx="21958300" cy="769441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/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 </a:t>
            </a:r>
            <a:r>
              <a:rPr kumimoji="0" lang="en-US" sz="44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Presented post-facto in the financial performance report for possible appropriation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FFC3595-B489-1179-2EFF-3B12B5DFC2A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864237" y="13080242"/>
            <a:ext cx="359073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31989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FCE8B39-C3A5-C54D-5B50-0770BC6FBE60}"/>
              </a:ext>
            </a:extLst>
          </p:cNvPr>
          <p:cNvGrpSpPr/>
          <p:nvPr/>
        </p:nvGrpSpPr>
        <p:grpSpPr>
          <a:xfrm>
            <a:off x="3651121" y="5372161"/>
            <a:ext cx="14276783" cy="4219205"/>
            <a:chOff x="1699043" y="2552184"/>
            <a:chExt cx="6680364" cy="2285334"/>
          </a:xfrm>
        </p:grpSpPr>
        <p:cxnSp>
          <p:nvCxnSpPr>
            <p:cNvPr id="7" name="Straight Connector 68">
              <a:extLst>
                <a:ext uri="{FF2B5EF4-FFF2-40B4-BE49-F238E27FC236}">
                  <a16:creationId xmlns:a16="http://schemas.microsoft.com/office/drawing/2014/main" id="{D80D8FA3-5FBD-668B-0774-9214A4BDE23E}"/>
                </a:ext>
              </a:extLst>
            </p:cNvPr>
            <p:cNvCxnSpPr>
              <a:cxnSpLocks/>
              <a:stCxn id="9" idx="0"/>
              <a:endCxn id="10" idx="0"/>
            </p:cNvCxnSpPr>
            <p:nvPr/>
          </p:nvCxnSpPr>
          <p:spPr>
            <a:xfrm rot="5400000" flipH="1" flipV="1">
              <a:off x="4383116" y="724865"/>
              <a:ext cx="1312219" cy="6463719"/>
            </a:xfrm>
            <a:prstGeom prst="bentConnector3">
              <a:avLst>
                <a:gd name="adj1" fmla="val 135534"/>
              </a:avLst>
            </a:prstGeom>
            <a:noFill/>
            <a:ln w="6350" cap="flat" cmpd="sng" algn="ctr">
              <a:solidFill>
                <a:schemeClr val="accent1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2B927E3-4663-4385-1C60-11D5791A6733}"/>
                </a:ext>
              </a:extLst>
            </p:cNvPr>
            <p:cNvSpPr txBox="1"/>
            <p:nvPr/>
          </p:nvSpPr>
          <p:spPr>
            <a:xfrm>
              <a:off x="4802162" y="2552184"/>
              <a:ext cx="502121" cy="316743"/>
            </a:xfrm>
            <a:prstGeom prst="rect">
              <a:avLst/>
            </a:prstGeom>
            <a:noFill/>
          </p:spPr>
          <p:txBody>
            <a:bodyPr wrap="square" lIns="0" tIns="45720" rIns="0" bIns="45720" rtlCol="0" anchor="t">
              <a:spAutoFit/>
            </a:bodyPr>
            <a:lstStyle/>
            <a:p>
              <a:pPr algn="ctr" defTabSz="2438338" hangingPunct="0"/>
              <a:r>
                <a:rPr lang="en-US" sz="3200" b="1" kern="0" dirty="0">
                  <a:solidFill>
                    <a:schemeClr val="accent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  <a:sym typeface="Avenir Next Regular"/>
                </a:rPr>
                <a:t>+390</a:t>
              </a:r>
              <a:endPara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Avenir Next Regular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56C1F9D-3DDA-E282-8DA2-E2ACF624D56D}"/>
                </a:ext>
              </a:extLst>
            </p:cNvPr>
            <p:cNvSpPr/>
            <p:nvPr/>
          </p:nvSpPr>
          <p:spPr>
            <a:xfrm>
              <a:off x="1699043" y="4612833"/>
              <a:ext cx="216645" cy="2246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D98A775-0A79-87B2-8114-0E4DA287338B}"/>
                </a:ext>
              </a:extLst>
            </p:cNvPr>
            <p:cNvSpPr/>
            <p:nvPr/>
          </p:nvSpPr>
          <p:spPr>
            <a:xfrm>
              <a:off x="8162762" y="3300614"/>
              <a:ext cx="216645" cy="2246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C2F457A6-1939-8BD9-4C12-6366E5FD7E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2191099"/>
              </p:ext>
            </p:extLst>
          </p:nvPr>
        </p:nvGraphicFramePr>
        <p:xfrm>
          <a:off x="625033" y="6016403"/>
          <a:ext cx="18781340" cy="544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7" name="Group 206">
            <a:extLst>
              <a:ext uri="{FF2B5EF4-FFF2-40B4-BE49-F238E27FC236}">
                <a16:creationId xmlns:a16="http://schemas.microsoft.com/office/drawing/2014/main" id="{AF030AF8-4B69-F801-9D16-5AD0F3898211}"/>
              </a:ext>
            </a:extLst>
          </p:cNvPr>
          <p:cNvGrpSpPr/>
          <p:nvPr/>
        </p:nvGrpSpPr>
        <p:grpSpPr>
          <a:xfrm>
            <a:off x="3332316" y="8654568"/>
            <a:ext cx="14934937" cy="963575"/>
            <a:chOff x="3332316" y="8084494"/>
            <a:chExt cx="14934937" cy="1264411"/>
          </a:xfrm>
        </p:grpSpPr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8BDC45FC-1837-7865-A579-882D5D46F941}"/>
                </a:ext>
              </a:extLst>
            </p:cNvPr>
            <p:cNvCxnSpPr>
              <a:cxnSpLocks/>
            </p:cNvCxnSpPr>
            <p:nvPr/>
          </p:nvCxnSpPr>
          <p:spPr>
            <a:xfrm>
              <a:off x="4532908" y="8390617"/>
              <a:ext cx="12556080" cy="958288"/>
            </a:xfrm>
            <a:prstGeom prst="straightConnector1">
              <a:avLst/>
            </a:prstGeom>
            <a:ln w="28575">
              <a:solidFill>
                <a:srgbClr val="F5822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D02FA73-2F75-A31B-9414-7BB6D67284CB}"/>
                </a:ext>
              </a:extLst>
            </p:cNvPr>
            <p:cNvCxnSpPr>
              <a:cxnSpLocks/>
            </p:cNvCxnSpPr>
            <p:nvPr/>
          </p:nvCxnSpPr>
          <p:spPr>
            <a:xfrm>
              <a:off x="3332316" y="8708999"/>
              <a:ext cx="2041005" cy="0"/>
            </a:xfrm>
            <a:prstGeom prst="line">
              <a:avLst/>
            </a:prstGeom>
            <a:ln w="9525">
              <a:solidFill>
                <a:srgbClr val="F5822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92D8EC0-F03F-FBFB-5E1E-2CE6A35666B9}"/>
                </a:ext>
              </a:extLst>
            </p:cNvPr>
            <p:cNvSpPr txBox="1"/>
            <p:nvPr/>
          </p:nvSpPr>
          <p:spPr>
            <a:xfrm>
              <a:off x="5075178" y="8084494"/>
              <a:ext cx="620021" cy="492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2438338" hangingPunct="0"/>
              <a:r>
                <a:rPr lang="en-US" sz="3200" b="1" kern="0">
                  <a:solidFill>
                    <a:srgbClr val="F58220"/>
                  </a:solidFill>
                  <a:highlight>
                    <a:srgbClr val="FFFFFF"/>
                  </a:highlight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Avenir Next Regular"/>
                </a:rPr>
                <a:t>-30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DF2F971-C714-9615-57B3-E68A15B2FCDD}"/>
                </a:ext>
              </a:extLst>
            </p:cNvPr>
            <p:cNvCxnSpPr>
              <a:cxnSpLocks/>
            </p:cNvCxnSpPr>
            <p:nvPr/>
          </p:nvCxnSpPr>
          <p:spPr>
            <a:xfrm>
              <a:off x="5358993" y="8843918"/>
              <a:ext cx="2720398" cy="0"/>
            </a:xfrm>
            <a:prstGeom prst="line">
              <a:avLst/>
            </a:prstGeom>
            <a:ln w="9525">
              <a:solidFill>
                <a:srgbClr val="F5822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Isosceles Triangle 46">
              <a:extLst>
                <a:ext uri="{FF2B5EF4-FFF2-40B4-BE49-F238E27FC236}">
                  <a16:creationId xmlns:a16="http://schemas.microsoft.com/office/drawing/2014/main" id="{527FBAFB-5492-EB11-2752-31866F3FE41E}"/>
                </a:ext>
              </a:extLst>
            </p:cNvPr>
            <p:cNvSpPr/>
            <p:nvPr/>
          </p:nvSpPr>
          <p:spPr>
            <a:xfrm flipH="1" flipV="1">
              <a:off x="5147178" y="8709189"/>
              <a:ext cx="437957" cy="128502"/>
            </a:xfrm>
            <a:prstGeom prst="triangle">
              <a:avLst/>
            </a:prstGeom>
            <a:noFill/>
            <a:ln>
              <a:solidFill>
                <a:srgbClr val="F582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E5F4E8C-0650-38C7-6ADF-260603997957}"/>
                </a:ext>
              </a:extLst>
            </p:cNvPr>
            <p:cNvSpPr txBox="1"/>
            <p:nvPr/>
          </p:nvSpPr>
          <p:spPr>
            <a:xfrm>
              <a:off x="7795575" y="8208351"/>
              <a:ext cx="620021" cy="492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2438338" hangingPunct="0"/>
              <a:r>
                <a:rPr lang="en-US" sz="3200" b="1" kern="0">
                  <a:solidFill>
                    <a:srgbClr val="F58220"/>
                  </a:solidFill>
                  <a:highlight>
                    <a:srgbClr val="FFFFFF"/>
                  </a:highlight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Avenir Next Regular"/>
                </a:rPr>
                <a:t>-30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6F79DC3A-1675-C6BB-1DD6-CAC5171B9A82}"/>
                </a:ext>
              </a:extLst>
            </p:cNvPr>
            <p:cNvCxnSpPr>
              <a:cxnSpLocks/>
            </p:cNvCxnSpPr>
            <p:nvPr/>
          </p:nvCxnSpPr>
          <p:spPr>
            <a:xfrm>
              <a:off x="8079390" y="8995839"/>
              <a:ext cx="2717291" cy="0"/>
            </a:xfrm>
            <a:prstGeom prst="line">
              <a:avLst/>
            </a:prstGeom>
            <a:ln w="9525">
              <a:solidFill>
                <a:srgbClr val="F5822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1328077A-DBA7-1D09-8267-06D4C3CAF502}"/>
                </a:ext>
              </a:extLst>
            </p:cNvPr>
            <p:cNvSpPr/>
            <p:nvPr/>
          </p:nvSpPr>
          <p:spPr>
            <a:xfrm flipH="1" flipV="1">
              <a:off x="7867574" y="8841217"/>
              <a:ext cx="437957" cy="154622"/>
            </a:xfrm>
            <a:prstGeom prst="triangle">
              <a:avLst/>
            </a:prstGeom>
            <a:noFill/>
            <a:ln>
              <a:solidFill>
                <a:srgbClr val="F582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0534463-5F7D-A222-C2FC-0AF40AFE3358}"/>
                </a:ext>
              </a:extLst>
            </p:cNvPr>
            <p:cNvSpPr txBox="1"/>
            <p:nvPr/>
          </p:nvSpPr>
          <p:spPr>
            <a:xfrm>
              <a:off x="10505699" y="8382227"/>
              <a:ext cx="723004" cy="492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2438338" hangingPunct="0"/>
              <a:r>
                <a:rPr lang="en-US" sz="3200" b="1" kern="0">
                  <a:solidFill>
                    <a:srgbClr val="F58220"/>
                  </a:solidFill>
                  <a:highlight>
                    <a:srgbClr val="FFFFFF"/>
                  </a:highlight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Avenir Next Regular"/>
                </a:rPr>
                <a:t>-70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D65322B-6133-3AA1-8B5C-69BD656CAF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89514" y="9281732"/>
              <a:ext cx="2768875" cy="45365"/>
            </a:xfrm>
            <a:prstGeom prst="line">
              <a:avLst/>
            </a:prstGeom>
            <a:ln w="9525">
              <a:solidFill>
                <a:srgbClr val="F5822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BEC8615F-ECCF-8579-6605-73597437F6BE}"/>
                </a:ext>
              </a:extLst>
            </p:cNvPr>
            <p:cNvSpPr/>
            <p:nvPr/>
          </p:nvSpPr>
          <p:spPr>
            <a:xfrm flipH="1" flipV="1">
              <a:off x="10577699" y="8992695"/>
              <a:ext cx="466606" cy="314122"/>
            </a:xfrm>
            <a:prstGeom prst="triangle">
              <a:avLst/>
            </a:prstGeom>
            <a:noFill/>
            <a:ln>
              <a:solidFill>
                <a:srgbClr val="F582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FF16100-5D50-2D8B-5F90-9F4F5DC185EF}"/>
                </a:ext>
              </a:extLst>
            </p:cNvPr>
            <p:cNvCxnSpPr>
              <a:cxnSpLocks/>
            </p:cNvCxnSpPr>
            <p:nvPr/>
          </p:nvCxnSpPr>
          <p:spPr>
            <a:xfrm>
              <a:off x="13558389" y="9199486"/>
              <a:ext cx="2722236" cy="0"/>
            </a:xfrm>
            <a:prstGeom prst="line">
              <a:avLst/>
            </a:prstGeom>
            <a:ln w="9525">
              <a:solidFill>
                <a:srgbClr val="F5822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E1710B6E-D61A-D42D-D201-4320B214A1AB}"/>
                </a:ext>
              </a:extLst>
            </p:cNvPr>
            <p:cNvSpPr/>
            <p:nvPr/>
          </p:nvSpPr>
          <p:spPr>
            <a:xfrm flipH="1">
              <a:off x="13342765" y="9229966"/>
              <a:ext cx="437957" cy="51766"/>
            </a:xfrm>
            <a:prstGeom prst="triangle">
              <a:avLst/>
            </a:prstGeom>
            <a:noFill/>
            <a:ln>
              <a:solidFill>
                <a:srgbClr val="F582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38B8670-A5F4-B60D-EAF4-C5C7C6AD4004}"/>
                </a:ext>
              </a:extLst>
            </p:cNvPr>
            <p:cNvSpPr txBox="1"/>
            <p:nvPr/>
          </p:nvSpPr>
          <p:spPr>
            <a:xfrm>
              <a:off x="13265158" y="8542170"/>
              <a:ext cx="723005" cy="492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2438338" hangingPunct="0"/>
              <a:r>
                <a:rPr lang="en-US" sz="3200" b="1" kern="0">
                  <a:solidFill>
                    <a:srgbClr val="F58220"/>
                  </a:solidFill>
                  <a:highlight>
                    <a:srgbClr val="FFFFFF"/>
                  </a:highlight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Avenir Next Regular"/>
                </a:rPr>
                <a:t>+20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AFCF156-4955-1350-C769-D00EEDAF5034}"/>
                </a:ext>
              </a:extLst>
            </p:cNvPr>
            <p:cNvSpPr txBox="1"/>
            <p:nvPr/>
          </p:nvSpPr>
          <p:spPr>
            <a:xfrm>
              <a:off x="15897891" y="8384212"/>
              <a:ext cx="723005" cy="492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2438338" hangingPunct="0"/>
              <a:r>
                <a:rPr lang="en-US" sz="3200" b="1" kern="0">
                  <a:solidFill>
                    <a:srgbClr val="F58220"/>
                  </a:solidFill>
                  <a:highlight>
                    <a:srgbClr val="FFFFFF"/>
                  </a:highlight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Avenir Next Regular"/>
                </a:rPr>
                <a:t>+20</a:t>
              </a: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5F388FB-4A09-8615-B535-12C145A9F568}"/>
                </a:ext>
              </a:extLst>
            </p:cNvPr>
            <p:cNvCxnSpPr>
              <a:cxnSpLocks/>
            </p:cNvCxnSpPr>
            <p:nvPr/>
          </p:nvCxnSpPr>
          <p:spPr>
            <a:xfrm>
              <a:off x="16261777" y="9110571"/>
              <a:ext cx="2005476" cy="0"/>
            </a:xfrm>
            <a:prstGeom prst="line">
              <a:avLst/>
            </a:prstGeom>
            <a:ln w="9525">
              <a:solidFill>
                <a:srgbClr val="F5822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DEF4D2C8-232F-1ED8-B14A-F11E3083A139}"/>
                </a:ext>
              </a:extLst>
            </p:cNvPr>
            <p:cNvSpPr/>
            <p:nvPr/>
          </p:nvSpPr>
          <p:spPr>
            <a:xfrm flipH="1">
              <a:off x="16078265" y="9135540"/>
              <a:ext cx="437957" cy="63946"/>
            </a:xfrm>
            <a:prstGeom prst="triangle">
              <a:avLst/>
            </a:prstGeom>
            <a:noFill/>
            <a:ln>
              <a:solidFill>
                <a:srgbClr val="F582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6" name="Rectangle 205">
            <a:extLst>
              <a:ext uri="{FF2B5EF4-FFF2-40B4-BE49-F238E27FC236}">
                <a16:creationId xmlns:a16="http://schemas.microsoft.com/office/drawing/2014/main" id="{80BFFFE9-352B-0197-7CEE-DFD7F75F2C81}"/>
              </a:ext>
            </a:extLst>
          </p:cNvPr>
          <p:cNvSpPr/>
          <p:nvPr/>
        </p:nvSpPr>
        <p:spPr>
          <a:xfrm>
            <a:off x="19581465" y="4223382"/>
            <a:ext cx="4839407" cy="7147754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Avenir Next Medium"/>
              <a:cs typeface="Arial" panose="020B0604020202020204" pitchFamily="34" charset="0"/>
              <a:sym typeface="Avenir Next Medium"/>
            </a:endParaRPr>
          </a:p>
        </p:txBody>
      </p:sp>
      <p:sp>
        <p:nvSpPr>
          <p:cNvPr id="195" name="SPMs Increased from 16% to 23% of RB"/>
          <p:cNvSpPr txBox="1"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>
            <a:lvl1pPr defTabSz="2340805">
              <a:defRPr sz="7679" spc="-153"/>
            </a:lvl1pPr>
          </a:lstStyle>
          <a:p>
            <a:r>
              <a:rPr lang="en-US" altLang="zh-CN" sz="6600" dirty="0"/>
              <a:t>Budget decreased by $90 million in real terms since 2019, after adjusting for mandates and recosting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3C44B8-29AD-4F23-9277-BAEC08FE903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928357" y="13080242"/>
            <a:ext cx="230832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9E0B3AC-275A-4C2B-8E3C-AE63A1A365AF}"/>
              </a:ext>
            </a:extLst>
          </p:cNvPr>
          <p:cNvSpPr txBox="1"/>
          <p:nvPr/>
        </p:nvSpPr>
        <p:spPr>
          <a:xfrm>
            <a:off x="1219200" y="11954755"/>
            <a:ext cx="21945600" cy="58477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/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Total posts proposed for 2024: 10 334 (+199)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ea typeface="Avenir Next Medium"/>
              <a:cs typeface="Arial" panose="020B0604020202020204" pitchFamily="34" charset="0"/>
              <a:sym typeface="Avenir Next Medium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AD793C-7CC1-5338-D64B-13C4A7C8455E}"/>
              </a:ext>
            </a:extLst>
          </p:cNvPr>
          <p:cNvSpPr txBox="1"/>
          <p:nvPr/>
        </p:nvSpPr>
        <p:spPr>
          <a:xfrm>
            <a:off x="1125545" y="4245383"/>
            <a:ext cx="1798307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2438338" hangingPunct="0"/>
            <a:r>
              <a:rPr lang="en-US" sz="3200" kern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Avenir Next Regular"/>
              </a:rPr>
              <a:t> Approved budgets for the years 2019 to 2023 and proposed budget for 2024 (in millions of USD)</a:t>
            </a:r>
            <a:endParaRPr lang="en-US" sz="3200" kern="0" baseline="30000">
              <a:solidFill>
                <a:schemeClr val="bg1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  <a:sym typeface="Avenir Next Regular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64B2D5C-25EA-851D-2824-54C108EA4ABC}"/>
              </a:ext>
            </a:extLst>
          </p:cNvPr>
          <p:cNvGrpSpPr/>
          <p:nvPr/>
        </p:nvGrpSpPr>
        <p:grpSpPr>
          <a:xfrm>
            <a:off x="5625006" y="4868474"/>
            <a:ext cx="2648493" cy="584775"/>
            <a:chOff x="6434594" y="4723000"/>
            <a:chExt cx="2648493" cy="58477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8616F5-4FBB-2176-9358-457961A51F6F}"/>
                </a:ext>
              </a:extLst>
            </p:cNvPr>
            <p:cNvSpPr txBox="1"/>
            <p:nvPr/>
          </p:nvSpPr>
          <p:spPr>
            <a:xfrm>
              <a:off x="6857413" y="4723000"/>
              <a:ext cx="2225674" cy="58477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l" defTabSz="2438338" hangingPunct="0"/>
              <a:r>
                <a:rPr lang="en-US" sz="3200" ker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Avenir Next Regular"/>
                </a:rPr>
                <a:t>∆ mandates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388B50D-5198-D6E3-8A41-B42BAB7165FF}"/>
                </a:ext>
              </a:extLst>
            </p:cNvPr>
            <p:cNvSpPr/>
            <p:nvPr/>
          </p:nvSpPr>
          <p:spPr>
            <a:xfrm flipV="1">
              <a:off x="6434594" y="4822021"/>
              <a:ext cx="386732" cy="3867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C0932F2-F1AB-6F8A-6999-8F0D1DC735BA}"/>
              </a:ext>
            </a:extLst>
          </p:cNvPr>
          <p:cNvGrpSpPr/>
          <p:nvPr/>
        </p:nvGrpSpPr>
        <p:grpSpPr>
          <a:xfrm>
            <a:off x="8486166" y="4868474"/>
            <a:ext cx="2617288" cy="584775"/>
            <a:chOff x="10999748" y="4723000"/>
            <a:chExt cx="2617288" cy="58477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1EC7D1D-0AA1-B000-17F2-E664DD953B05}"/>
                </a:ext>
              </a:extLst>
            </p:cNvPr>
            <p:cNvSpPr txBox="1"/>
            <p:nvPr/>
          </p:nvSpPr>
          <p:spPr>
            <a:xfrm>
              <a:off x="11377541" y="4723000"/>
              <a:ext cx="2239495" cy="58477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l" defTabSz="2438338" hangingPunct="0"/>
              <a:r>
                <a:rPr lang="en-US" sz="3200" ker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Avenir Next Regular"/>
                </a:rPr>
                <a:t> ∆ </a:t>
              </a:r>
              <a:r>
                <a:rPr lang="en-US" sz="3200" kern="0" err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Avenir Next Regular"/>
                </a:rPr>
                <a:t>recosting</a:t>
              </a:r>
              <a:endParaRPr lang="en-US" sz="32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Avenir Next Regular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CE3B221-3627-F184-4294-ED3435B89933}"/>
                </a:ext>
              </a:extLst>
            </p:cNvPr>
            <p:cNvSpPr/>
            <p:nvPr/>
          </p:nvSpPr>
          <p:spPr>
            <a:xfrm flipV="1">
              <a:off x="10999748" y="4822021"/>
              <a:ext cx="386732" cy="386732"/>
            </a:xfrm>
            <a:prstGeom prst="rect">
              <a:avLst/>
            </a:prstGeom>
            <a:pattFill prst="smCheck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06DACEBE-9679-FAB0-7524-4958C5CEA84D}"/>
              </a:ext>
            </a:extLst>
          </p:cNvPr>
          <p:cNvGrpSpPr/>
          <p:nvPr/>
        </p:nvGrpSpPr>
        <p:grpSpPr>
          <a:xfrm>
            <a:off x="20000254" y="5326339"/>
            <a:ext cx="3312535" cy="1051571"/>
            <a:chOff x="19501486" y="5409467"/>
            <a:chExt cx="3312535" cy="105157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133868A-EABF-D3E8-D0D9-97AD8E2A6D9B}"/>
                </a:ext>
              </a:extLst>
            </p:cNvPr>
            <p:cNvSpPr txBox="1"/>
            <p:nvPr/>
          </p:nvSpPr>
          <p:spPr>
            <a:xfrm>
              <a:off x="19501486" y="5409467"/>
              <a:ext cx="3312535" cy="58477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l"/>
              <a:r>
                <a:rPr lang="en-US" sz="3200" b="1" dirty="0">
                  <a:solidFill>
                    <a:srgbClr val="008FD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∆  mandates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81D901F-DA1E-E2DB-2A86-0BBF868CCA2E}"/>
                </a:ext>
              </a:extLst>
            </p:cNvPr>
            <p:cNvSpPr txBox="1"/>
            <p:nvPr/>
          </p:nvSpPr>
          <p:spPr>
            <a:xfrm>
              <a:off x="20512499" y="5876263"/>
              <a:ext cx="12905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200" b="1" dirty="0">
                  <a:solidFill>
                    <a:srgbClr val="008FD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+190</a:t>
              </a:r>
              <a:endParaRPr lang="en-US" sz="3200" b="1" baseline="30000" dirty="0">
                <a:solidFill>
                  <a:srgbClr val="008FD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A1760430-03D1-6EA0-78D4-4BE8CF1F1763}"/>
              </a:ext>
            </a:extLst>
          </p:cNvPr>
          <p:cNvGrpSpPr/>
          <p:nvPr/>
        </p:nvGrpSpPr>
        <p:grpSpPr>
          <a:xfrm>
            <a:off x="20000254" y="7563908"/>
            <a:ext cx="3312535" cy="1051570"/>
            <a:chOff x="19501486" y="6543249"/>
            <a:chExt cx="3312535" cy="105157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45FDC41-55C6-025A-34D0-D764758C6A22}"/>
                </a:ext>
              </a:extLst>
            </p:cNvPr>
            <p:cNvSpPr txBox="1"/>
            <p:nvPr/>
          </p:nvSpPr>
          <p:spPr>
            <a:xfrm>
              <a:off x="19501486" y="6543249"/>
              <a:ext cx="3312535" cy="58477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l"/>
              <a:r>
                <a:rPr lang="en-US" sz="3200" b="1" dirty="0">
                  <a:solidFill>
                    <a:srgbClr val="008FD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∆ </a:t>
              </a:r>
              <a:r>
                <a:rPr lang="en-US" sz="3200" b="1" dirty="0" err="1">
                  <a:solidFill>
                    <a:srgbClr val="008FD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recosting</a:t>
              </a:r>
              <a:endParaRPr lang="en-US" sz="3200" b="1" baseline="30000" dirty="0">
                <a:solidFill>
                  <a:srgbClr val="008FD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5F4E15B-2339-2AFF-8B95-C2A64A3B938D}"/>
                </a:ext>
              </a:extLst>
            </p:cNvPr>
            <p:cNvSpPr txBox="1"/>
            <p:nvPr/>
          </p:nvSpPr>
          <p:spPr>
            <a:xfrm>
              <a:off x="20329619" y="7010044"/>
              <a:ext cx="16562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200" b="1" dirty="0">
                  <a:solidFill>
                    <a:srgbClr val="008FD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+290</a:t>
              </a:r>
              <a:r>
                <a:rPr lang="en-US" sz="3200" baseline="30000" dirty="0">
                  <a:solidFill>
                    <a:srgbClr val="008FD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65C6EBCE-D89F-6E1A-4CB2-4BFE1A861F48}"/>
              </a:ext>
            </a:extLst>
          </p:cNvPr>
          <p:cNvGrpSpPr/>
          <p:nvPr/>
        </p:nvGrpSpPr>
        <p:grpSpPr>
          <a:xfrm>
            <a:off x="20000254" y="9801476"/>
            <a:ext cx="3312535" cy="1076752"/>
            <a:chOff x="19501486" y="7677030"/>
            <a:chExt cx="3312535" cy="1076752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477AEEB-6383-4077-FABE-894FD5E53B64}"/>
                </a:ext>
              </a:extLst>
            </p:cNvPr>
            <p:cNvSpPr txBox="1"/>
            <p:nvPr/>
          </p:nvSpPr>
          <p:spPr>
            <a:xfrm>
              <a:off x="19501486" y="7677030"/>
              <a:ext cx="3312535" cy="58477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l"/>
              <a:r>
                <a:rPr lang="en-US" sz="3200" b="1" dirty="0">
                  <a:solidFill>
                    <a:srgbClr val="F582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∆ other changes</a:t>
              </a:r>
              <a:endParaRPr lang="en-US" sz="3200" baseline="30000" dirty="0">
                <a:solidFill>
                  <a:srgbClr val="F582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5C2CF1F-02D9-682A-DCB5-4F6AB803C127}"/>
                </a:ext>
              </a:extLst>
            </p:cNvPr>
            <p:cNvSpPr txBox="1"/>
            <p:nvPr/>
          </p:nvSpPr>
          <p:spPr>
            <a:xfrm>
              <a:off x="20548154" y="8169007"/>
              <a:ext cx="12191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200" b="1" dirty="0">
                  <a:solidFill>
                    <a:srgbClr val="F582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-90</a:t>
              </a:r>
              <a:endParaRPr lang="en-US" sz="3200" b="1" baseline="30000" dirty="0">
                <a:solidFill>
                  <a:srgbClr val="F582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15D4B6B-56E6-2D4A-F1B0-E359F9E7D05A}"/>
              </a:ext>
            </a:extLst>
          </p:cNvPr>
          <p:cNvGrpSpPr/>
          <p:nvPr/>
        </p:nvGrpSpPr>
        <p:grpSpPr>
          <a:xfrm>
            <a:off x="11355975" y="4868474"/>
            <a:ext cx="3410418" cy="584775"/>
            <a:chOff x="14770902" y="4723000"/>
            <a:chExt cx="3410418" cy="584775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34E15DA-12AA-71F2-98C8-A42E2D26FBA0}"/>
                </a:ext>
              </a:extLst>
            </p:cNvPr>
            <p:cNvSpPr txBox="1"/>
            <p:nvPr/>
          </p:nvSpPr>
          <p:spPr>
            <a:xfrm>
              <a:off x="15225936" y="4723000"/>
              <a:ext cx="2955384" cy="58477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l" defTabSz="2438338" hangingPunct="0"/>
              <a:r>
                <a:rPr lang="en-US" sz="3200" ker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Avenir Next Regular"/>
                </a:rPr>
                <a:t>∆ other changes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2741103-E5A1-675B-5183-79F43BF7EE31}"/>
                </a:ext>
              </a:extLst>
            </p:cNvPr>
            <p:cNvSpPr/>
            <p:nvPr/>
          </p:nvSpPr>
          <p:spPr>
            <a:xfrm flipV="1">
              <a:off x="14770902" y="4843041"/>
              <a:ext cx="386732" cy="344692"/>
            </a:xfrm>
            <a:prstGeom prst="rect">
              <a:avLst/>
            </a:prstGeom>
            <a:noFill/>
            <a:ln>
              <a:solidFill>
                <a:srgbClr val="F582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13B0A943-0F2C-7B75-84F2-601CA28F5836}"/>
              </a:ext>
            </a:extLst>
          </p:cNvPr>
          <p:cNvSpPr txBox="1"/>
          <p:nvPr/>
        </p:nvSpPr>
        <p:spPr>
          <a:xfrm>
            <a:off x="20000254" y="4321419"/>
            <a:ext cx="238953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2438338" hangingPunct="0"/>
            <a:r>
              <a:rPr lang="en-US" sz="3200" kern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Avenir Next Regular"/>
              </a:rPr>
              <a:t>Since 2019</a:t>
            </a:r>
            <a:endParaRPr lang="en-US" sz="3200" kern="0" baseline="30000">
              <a:solidFill>
                <a:schemeClr val="bg1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  <a:sym typeface="Avenir Next Regular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4EE8015-2EA6-DC6E-8934-78ED28AF17A9}"/>
              </a:ext>
            </a:extLst>
          </p:cNvPr>
          <p:cNvGrpSpPr/>
          <p:nvPr/>
        </p:nvGrpSpPr>
        <p:grpSpPr>
          <a:xfrm>
            <a:off x="1226423" y="4868474"/>
            <a:ext cx="4153979" cy="584775"/>
            <a:chOff x="1226423" y="4723000"/>
            <a:chExt cx="4153979" cy="58477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493FE40-CA35-2333-9EDD-6F2D02604EDB}"/>
                </a:ext>
              </a:extLst>
            </p:cNvPr>
            <p:cNvSpPr txBox="1"/>
            <p:nvPr/>
          </p:nvSpPr>
          <p:spPr>
            <a:xfrm>
              <a:off x="1649242" y="4723000"/>
              <a:ext cx="3731160" cy="58477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l" defTabSz="2438338" hangingPunct="0"/>
              <a:r>
                <a:rPr lang="en-US" sz="3200" ker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Avenir Next Regular"/>
                </a:rPr>
                <a:t>Budget at 2019 level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9734CBC-3554-4811-D333-3612CEDFD54A}"/>
                </a:ext>
              </a:extLst>
            </p:cNvPr>
            <p:cNvSpPr/>
            <p:nvPr/>
          </p:nvSpPr>
          <p:spPr>
            <a:xfrm flipV="1">
              <a:off x="1226423" y="4822021"/>
              <a:ext cx="386732" cy="386732"/>
            </a:xfrm>
            <a:prstGeom prst="rect">
              <a:avLst/>
            </a:prstGeom>
            <a:solidFill>
              <a:srgbClr val="00A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4" name="TextBox 203">
            <a:extLst>
              <a:ext uri="{FF2B5EF4-FFF2-40B4-BE49-F238E27FC236}">
                <a16:creationId xmlns:a16="http://schemas.microsoft.com/office/drawing/2014/main" id="{AA1DB32E-A69F-D060-5DB6-A33D2F44AFFC}"/>
              </a:ext>
            </a:extLst>
          </p:cNvPr>
          <p:cNvSpPr txBox="1"/>
          <p:nvPr/>
        </p:nvSpPr>
        <p:spPr>
          <a:xfrm>
            <a:off x="16740374" y="6486779"/>
            <a:ext cx="2962940" cy="584775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/>
          <a:p>
            <a:pPr algn="ctr" defTabSz="2438338" hangingPunct="0"/>
            <a:r>
              <a:rPr lang="en-US" sz="3200" kern="0">
                <a:solidFill>
                  <a:schemeClr val="bg1"/>
                </a:solidFill>
                <a:highlight>
                  <a:srgbClr val="FFFFFF"/>
                </a:highlight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Avenir Next Regular"/>
              </a:rPr>
              <a:t>+ 200</a:t>
            </a:r>
            <a:r>
              <a:rPr lang="en-US" sz="3200" kern="0" baseline="30000">
                <a:solidFill>
                  <a:schemeClr val="bg1"/>
                </a:solidFill>
                <a:highlight>
                  <a:srgbClr val="FFFFFF"/>
                </a:highlight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Avenir Next Regular"/>
              </a:rPr>
              <a:t>1</a:t>
            </a:r>
            <a:r>
              <a:rPr lang="en-US" sz="3200" kern="0">
                <a:solidFill>
                  <a:schemeClr val="bg1"/>
                </a:solidFill>
                <a:highlight>
                  <a:srgbClr val="FFFFFF"/>
                </a:highlight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Avenir Next Regular"/>
              </a:rPr>
              <a:t> add-ons</a:t>
            </a:r>
            <a:endParaRPr lang="en-US" sz="3200" kern="0">
              <a:solidFill>
                <a:schemeClr val="bg1"/>
              </a:solidFill>
              <a:highlight>
                <a:srgbClr val="FFFFFF"/>
              </a:highlight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7D13FC-6E8C-5610-EBC3-ADFDD2BF46A3}"/>
              </a:ext>
            </a:extLst>
          </p:cNvPr>
          <p:cNvSpPr txBox="1"/>
          <p:nvPr/>
        </p:nvSpPr>
        <p:spPr>
          <a:xfrm>
            <a:off x="1233714" y="12788618"/>
            <a:ext cx="21920200" cy="492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pPr marL="342900" indent="-342900" algn="l">
              <a:buAutoNum type="arabicParenR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estimates, include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recosting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(approx. $70 million)</a:t>
            </a:r>
          </a:p>
          <a:p>
            <a:pPr marL="342900" indent="-342900" algn="l">
              <a:buAutoNum type="arabicParenR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Excludes preliminary recosting of around $70 million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9372933-888D-77F6-B726-A120D53054AD}"/>
              </a:ext>
            </a:extLst>
          </p:cNvPr>
          <p:cNvGrpSpPr/>
          <p:nvPr/>
        </p:nvGrpSpPr>
        <p:grpSpPr>
          <a:xfrm>
            <a:off x="15046301" y="4868474"/>
            <a:ext cx="3410418" cy="584775"/>
            <a:chOff x="14770902" y="4723000"/>
            <a:chExt cx="3410418" cy="58477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7EE3EED-47CE-C027-9924-8B413F0E44B2}"/>
                </a:ext>
              </a:extLst>
            </p:cNvPr>
            <p:cNvSpPr txBox="1"/>
            <p:nvPr/>
          </p:nvSpPr>
          <p:spPr>
            <a:xfrm>
              <a:off x="15225936" y="4723000"/>
              <a:ext cx="2955384" cy="58477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l" defTabSz="2438338" hangingPunct="0"/>
              <a:r>
                <a:rPr lang="en-US" sz="32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add-ons</a:t>
              </a:r>
              <a:endParaRPr lang="en-US" sz="32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Avenir Next Regular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863F1A-BEF9-A7A5-24D0-EB0F58402131}"/>
                </a:ext>
              </a:extLst>
            </p:cNvPr>
            <p:cNvSpPr/>
            <p:nvPr/>
          </p:nvSpPr>
          <p:spPr>
            <a:xfrm flipV="1">
              <a:off x="14770902" y="4843041"/>
              <a:ext cx="386732" cy="3446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9559034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Contingency Fund Is Not a Funding Mechanism"/>
          <p:cNvSpPr txBox="1"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defTabSz="2340805">
              <a:defRPr sz="7679" spc="-153"/>
            </a:lvl1pPr>
          </a:lstStyle>
          <a:p>
            <a:r>
              <a:rPr lang="en-US" sz="6600" dirty="0"/>
              <a:t>Contingency fund is not a funding mechanism – it’s a margin for additional mandates</a:t>
            </a:r>
            <a:br>
              <a:rPr lang="en-US" sz="6600" dirty="0"/>
            </a:br>
            <a:endParaRPr lang="en-US" sz="66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67FBFC-4C92-4FB0-8751-934832116925}"/>
              </a:ext>
            </a:extLst>
          </p:cNvPr>
          <p:cNvSpPr>
            <a:spLocks/>
          </p:cNvSpPr>
          <p:nvPr/>
        </p:nvSpPr>
        <p:spPr>
          <a:xfrm>
            <a:off x="1219199" y="6630855"/>
            <a:ext cx="4800467" cy="590404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solidFill>
                  <a:srgbClr val="FFFFFF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Prop. </a:t>
            </a:r>
            <a:r>
              <a:rPr lang="en-US" sz="3200" b="1" dirty="0" err="1">
                <a:solidFill>
                  <a:srgbClr val="FFFFFF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Programme</a:t>
            </a:r>
            <a:r>
              <a:rPr lang="en-US" sz="3200" b="1" dirty="0">
                <a:solidFill>
                  <a:srgbClr val="FFFFFF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 budget</a:t>
            </a:r>
            <a:endParaRPr kumimoji="0" lang="en-US" sz="32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Avenir Next Medium"/>
              <a:cs typeface="Arial" panose="020B0604020202020204" pitchFamily="34" charset="0"/>
              <a:sym typeface="Avenir Next Medium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0404FF6-E1B0-44BE-8E43-EE5B27536FA8}"/>
              </a:ext>
            </a:extLst>
          </p:cNvPr>
          <p:cNvSpPr/>
          <p:nvPr/>
        </p:nvSpPr>
        <p:spPr>
          <a:xfrm>
            <a:off x="1219199" y="4242699"/>
            <a:ext cx="4800467" cy="237744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solidFill>
                  <a:srgbClr val="FFFFFF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PBIs, Revised Estimates and Construction</a:t>
            </a:r>
            <a:endParaRPr kumimoji="0" lang="en-US" sz="32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Avenir Next Medium"/>
              <a:cs typeface="Arial" panose="020B0604020202020204" pitchFamily="34" charset="0"/>
              <a:sym typeface="Avenir Next Medium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E9F469-0131-49FF-A915-3A080D7F4EDE}"/>
              </a:ext>
            </a:extLst>
          </p:cNvPr>
          <p:cNvSpPr/>
          <p:nvPr/>
        </p:nvSpPr>
        <p:spPr>
          <a:xfrm>
            <a:off x="18360814" y="5287225"/>
            <a:ext cx="4803986" cy="1087477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Up to 0.75% of previous appropriation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E7C7A26-813F-4A87-A43A-FF0156E64465}"/>
              </a:ext>
            </a:extLst>
          </p:cNvPr>
          <p:cNvSpPr/>
          <p:nvPr/>
        </p:nvSpPr>
        <p:spPr>
          <a:xfrm>
            <a:off x="9971694" y="5041006"/>
            <a:ext cx="4803986" cy="15799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Charged to the CF</a:t>
            </a:r>
            <a:endParaRPr kumimoji="0" lang="en-US" sz="32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ea typeface="Avenir Next Medium"/>
              <a:cs typeface="Arial" panose="020B0604020202020204" pitchFamily="34" charset="0"/>
              <a:sym typeface="Avenir Next Medium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6DDEB65-6241-428D-8FF0-921703310A6A}"/>
              </a:ext>
            </a:extLst>
          </p:cNvPr>
          <p:cNvSpPr/>
          <p:nvPr/>
        </p:nvSpPr>
        <p:spPr>
          <a:xfrm>
            <a:off x="9971694" y="4239346"/>
            <a:ext cx="4803986" cy="59503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Not charged to the CF</a:t>
            </a:r>
            <a:endParaRPr kumimoji="0" lang="en-US" sz="32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ea typeface="Avenir Next Medium"/>
              <a:cs typeface="Arial" panose="020B0604020202020204" pitchFamily="34" charset="0"/>
              <a:sym typeface="Avenir Next Medium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3F5FCF1-A3F4-44AE-B20C-35914B1C8968}"/>
              </a:ext>
            </a:extLst>
          </p:cNvPr>
          <p:cNvCxnSpPr>
            <a:cxnSpLocks/>
          </p:cNvCxnSpPr>
          <p:nvPr/>
        </p:nvCxnSpPr>
        <p:spPr>
          <a:xfrm rot="16200000">
            <a:off x="7995680" y="4230765"/>
            <a:ext cx="0" cy="32004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2B8F1EB-C864-406D-A297-F8B7DA4DF6D0}"/>
              </a:ext>
            </a:extLst>
          </p:cNvPr>
          <p:cNvCxnSpPr>
            <a:cxnSpLocks/>
          </p:cNvCxnSpPr>
          <p:nvPr/>
        </p:nvCxnSpPr>
        <p:spPr>
          <a:xfrm rot="16200000">
            <a:off x="7995680" y="2936664"/>
            <a:ext cx="0" cy="32004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9B803BA-6776-4E31-80F7-C43A4A08AB6F}"/>
              </a:ext>
            </a:extLst>
          </p:cNvPr>
          <p:cNvSpPr txBox="1"/>
          <p:nvPr/>
        </p:nvSpPr>
        <p:spPr>
          <a:xfrm>
            <a:off x="6395480" y="7566941"/>
            <a:ext cx="16769320" cy="40318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Political margin set at 0.75% of the appropriation to accommodate mandates not in the </a:t>
            </a:r>
            <a:r>
              <a:rPr lang="en-US" sz="3200" dirty="0" err="1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programme</a:t>
            </a: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 budget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Depending on the magnitude of new and expanded mandates with budgetary implications, the level of the contingency fund may be exceeded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Appropriation outside of contingency fund will also be sought when PBIs and revised estimates exceed level set for the contingency fund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General Assembly regularly approves RE and PBIs that exceed level set for the contingency fund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6A15B35-2453-FD5D-6D8D-2C3413338182}"/>
              </a:ext>
            </a:extLst>
          </p:cNvPr>
          <p:cNvCxnSpPr>
            <a:cxnSpLocks/>
          </p:cNvCxnSpPr>
          <p:nvPr/>
        </p:nvCxnSpPr>
        <p:spPr>
          <a:xfrm>
            <a:off x="15527309" y="5830965"/>
            <a:ext cx="2570191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7CC9D-FA62-5413-116A-4EA54367E77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864237" y="13080242"/>
            <a:ext cx="359073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57725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Budgetary Implications May Be Triggered by Nuances in Language"/>
          <p:cNvSpPr txBox="1"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defTabSz="1926287">
              <a:defRPr sz="6320" spc="-126"/>
            </a:lvl1pPr>
          </a:lstStyle>
          <a:p>
            <a:r>
              <a:rPr lang="en-US" sz="6600" dirty="0"/>
              <a:t>Budgetary implications influenced by nuances in language – case by case assessment continues to be required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F9B6D1A-6924-CCF6-6C1B-21D2F47B2A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8" name="Rectangle: Top Corners Rounded 2">
            <a:extLst>
              <a:ext uri="{FF2B5EF4-FFF2-40B4-BE49-F238E27FC236}">
                <a16:creationId xmlns:a16="http://schemas.microsoft.com/office/drawing/2014/main" id="{104A193B-ED15-5544-A736-B77FF9DF2115}"/>
              </a:ext>
            </a:extLst>
          </p:cNvPr>
          <p:cNvSpPr/>
          <p:nvPr/>
        </p:nvSpPr>
        <p:spPr>
          <a:xfrm>
            <a:off x="1186916" y="4250175"/>
            <a:ext cx="7708212" cy="1269127"/>
          </a:xfrm>
          <a:prstGeom prst="round2SameRect">
            <a:avLst/>
          </a:prstGeom>
          <a:solidFill>
            <a:srgbClr val="00B0F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825500"/>
            <a:r>
              <a:rPr lang="en-US" sz="3600" b="1" dirty="0">
                <a:solidFill>
                  <a:srgbClr val="FFFFFF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Condition 1</a:t>
            </a:r>
          </a:p>
          <a:p>
            <a:pPr defTabSz="825500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Binding request for action</a:t>
            </a:r>
          </a:p>
        </p:txBody>
      </p:sp>
      <p:grpSp>
        <p:nvGrpSpPr>
          <p:cNvPr id="249" name="Google Shape;953;p27">
            <a:extLst>
              <a:ext uri="{FF2B5EF4-FFF2-40B4-BE49-F238E27FC236}">
                <a16:creationId xmlns:a16="http://schemas.microsoft.com/office/drawing/2014/main" id="{5A3E57E0-9616-7148-A116-A76815095AE4}"/>
              </a:ext>
            </a:extLst>
          </p:cNvPr>
          <p:cNvGrpSpPr/>
          <p:nvPr/>
        </p:nvGrpSpPr>
        <p:grpSpPr>
          <a:xfrm>
            <a:off x="1186915" y="5678825"/>
            <a:ext cx="7708212" cy="1212444"/>
            <a:chOff x="1055136" y="1324625"/>
            <a:chExt cx="3226411" cy="736800"/>
          </a:xfrm>
        </p:grpSpPr>
        <p:grpSp>
          <p:nvGrpSpPr>
            <p:cNvPr id="250" name="Google Shape;954;p27">
              <a:extLst>
                <a:ext uri="{FF2B5EF4-FFF2-40B4-BE49-F238E27FC236}">
                  <a16:creationId xmlns:a16="http://schemas.microsoft.com/office/drawing/2014/main" id="{3EB5D347-58F3-E543-926D-7AA889134526}"/>
                </a:ext>
              </a:extLst>
            </p:cNvPr>
            <p:cNvGrpSpPr/>
            <p:nvPr/>
          </p:nvGrpSpPr>
          <p:grpSpPr>
            <a:xfrm>
              <a:off x="1055136" y="1324625"/>
              <a:ext cx="3226411" cy="736800"/>
              <a:chOff x="976975" y="1324625"/>
              <a:chExt cx="3226411" cy="736800"/>
            </a:xfrm>
          </p:grpSpPr>
          <p:sp>
            <p:nvSpPr>
              <p:cNvPr id="252" name="Google Shape;955;p27">
                <a:extLst>
                  <a:ext uri="{FF2B5EF4-FFF2-40B4-BE49-F238E27FC236}">
                    <a16:creationId xmlns:a16="http://schemas.microsoft.com/office/drawing/2014/main" id="{0B40899A-6308-504A-B0EC-292E01D73C00}"/>
                  </a:ext>
                </a:extLst>
              </p:cNvPr>
              <p:cNvSpPr/>
              <p:nvPr/>
            </p:nvSpPr>
            <p:spPr>
              <a:xfrm>
                <a:off x="3674436" y="1415415"/>
                <a:ext cx="17993" cy="7596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488" extrusionOk="0">
                    <a:moveTo>
                      <a:pt x="1" y="1"/>
                    </a:moveTo>
                    <a:cubicBezTo>
                      <a:pt x="1" y="122"/>
                      <a:pt x="1" y="366"/>
                      <a:pt x="122" y="487"/>
                    </a:cubicBezTo>
                    <a:lnTo>
                      <a:pt x="1155" y="487"/>
                    </a:lnTo>
                    <a:lnTo>
                      <a:pt x="1155" y="1"/>
                    </a:lnTo>
                    <a:close/>
                  </a:path>
                </a:pathLst>
              </a:custGeom>
              <a:solidFill>
                <a:srgbClr val="D57734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Google Shape;956;p27">
                <a:extLst>
                  <a:ext uri="{FF2B5EF4-FFF2-40B4-BE49-F238E27FC236}">
                    <a16:creationId xmlns:a16="http://schemas.microsoft.com/office/drawing/2014/main" id="{D737AB54-37FB-6645-ABBF-CFE164E4EDCC}"/>
                  </a:ext>
                </a:extLst>
              </p:cNvPr>
              <p:cNvSpPr/>
              <p:nvPr/>
            </p:nvSpPr>
            <p:spPr>
              <a:xfrm>
                <a:off x="3674436" y="1964937"/>
                <a:ext cx="17993" cy="8063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518" extrusionOk="0">
                    <a:moveTo>
                      <a:pt x="122" y="1"/>
                    </a:moveTo>
                    <a:cubicBezTo>
                      <a:pt x="1" y="244"/>
                      <a:pt x="1" y="396"/>
                      <a:pt x="1" y="517"/>
                    </a:cubicBezTo>
                    <a:lnTo>
                      <a:pt x="1155" y="517"/>
                    </a:lnTo>
                    <a:lnTo>
                      <a:pt x="1155" y="1"/>
                    </a:lnTo>
                    <a:close/>
                  </a:path>
                </a:pathLst>
              </a:custGeom>
              <a:solidFill>
                <a:srgbClr val="AB401A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Google Shape;957;p27">
                <a:extLst>
                  <a:ext uri="{FF2B5EF4-FFF2-40B4-BE49-F238E27FC236}">
                    <a16:creationId xmlns:a16="http://schemas.microsoft.com/office/drawing/2014/main" id="{669849E4-D165-5847-9B4A-524918DCB975}"/>
                  </a:ext>
                </a:extLst>
              </p:cNvPr>
              <p:cNvSpPr/>
              <p:nvPr/>
            </p:nvSpPr>
            <p:spPr>
              <a:xfrm>
                <a:off x="3736021" y="1415416"/>
                <a:ext cx="464681" cy="541506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790" extrusionOk="0">
                    <a:moveTo>
                      <a:pt x="0" y="1"/>
                    </a:moveTo>
                    <a:lnTo>
                      <a:pt x="0" y="34789"/>
                    </a:lnTo>
                    <a:lnTo>
                      <a:pt x="21268" y="34789"/>
                    </a:lnTo>
                    <a:cubicBezTo>
                      <a:pt x="23942" y="34789"/>
                      <a:pt x="25978" y="32784"/>
                      <a:pt x="25978" y="30232"/>
                    </a:cubicBezTo>
                    <a:lnTo>
                      <a:pt x="25978" y="4558"/>
                    </a:lnTo>
                    <a:cubicBezTo>
                      <a:pt x="25978" y="2006"/>
                      <a:pt x="23942" y="1"/>
                      <a:pt x="21268" y="1"/>
                    </a:cubicBez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Google Shape;958;p27">
                <a:extLst>
                  <a:ext uri="{FF2B5EF4-FFF2-40B4-BE49-F238E27FC236}">
                    <a16:creationId xmlns:a16="http://schemas.microsoft.com/office/drawing/2014/main" id="{D383FBD4-14E7-B84E-8DC3-DECC6F180533}"/>
                  </a:ext>
                </a:extLst>
              </p:cNvPr>
              <p:cNvSpPr/>
              <p:nvPr/>
            </p:nvSpPr>
            <p:spPr>
              <a:xfrm>
                <a:off x="3736021" y="1431027"/>
                <a:ext cx="464681" cy="541973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820" extrusionOk="0">
                    <a:moveTo>
                      <a:pt x="0" y="1"/>
                    </a:moveTo>
                    <a:lnTo>
                      <a:pt x="0" y="34819"/>
                    </a:lnTo>
                    <a:lnTo>
                      <a:pt x="21268" y="34819"/>
                    </a:lnTo>
                    <a:cubicBezTo>
                      <a:pt x="23942" y="34819"/>
                      <a:pt x="25978" y="32784"/>
                      <a:pt x="25978" y="30262"/>
                    </a:cubicBezTo>
                    <a:lnTo>
                      <a:pt x="25978" y="4558"/>
                    </a:lnTo>
                    <a:cubicBezTo>
                      <a:pt x="25978" y="2036"/>
                      <a:pt x="23942" y="1"/>
                      <a:pt x="21268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Google Shape;959;p27">
                <a:extLst>
                  <a:ext uri="{FF2B5EF4-FFF2-40B4-BE49-F238E27FC236}">
                    <a16:creationId xmlns:a16="http://schemas.microsoft.com/office/drawing/2014/main" id="{502E8A28-CF0C-1141-8A04-54CCDEAED752}"/>
                  </a:ext>
                </a:extLst>
              </p:cNvPr>
              <p:cNvSpPr/>
              <p:nvPr/>
            </p:nvSpPr>
            <p:spPr>
              <a:xfrm>
                <a:off x="3738705" y="1418646"/>
                <a:ext cx="464681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819" extrusionOk="0">
                    <a:moveTo>
                      <a:pt x="0" y="0"/>
                    </a:moveTo>
                    <a:lnTo>
                      <a:pt x="0" y="34819"/>
                    </a:lnTo>
                    <a:lnTo>
                      <a:pt x="21268" y="34819"/>
                    </a:lnTo>
                    <a:cubicBezTo>
                      <a:pt x="23942" y="34819"/>
                      <a:pt x="25978" y="32783"/>
                      <a:pt x="25978" y="30261"/>
                    </a:cubicBezTo>
                    <a:lnTo>
                      <a:pt x="25978" y="4558"/>
                    </a:lnTo>
                    <a:cubicBezTo>
                      <a:pt x="25978" y="2036"/>
                      <a:pt x="23942" y="0"/>
                      <a:pt x="2126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Google Shape;960;p27">
                <a:extLst>
                  <a:ext uri="{FF2B5EF4-FFF2-40B4-BE49-F238E27FC236}">
                    <a16:creationId xmlns:a16="http://schemas.microsoft.com/office/drawing/2014/main" id="{C715011D-0E22-4647-8473-72063363D905}"/>
                  </a:ext>
                </a:extLst>
              </p:cNvPr>
              <p:cNvSpPr/>
              <p:nvPr/>
            </p:nvSpPr>
            <p:spPr>
              <a:xfrm>
                <a:off x="4073521" y="1422996"/>
                <a:ext cx="18496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34819" extrusionOk="0">
                    <a:moveTo>
                      <a:pt x="0" y="0"/>
                    </a:moveTo>
                    <a:cubicBezTo>
                      <a:pt x="122" y="638"/>
                      <a:pt x="122" y="1155"/>
                      <a:pt x="122" y="1793"/>
                    </a:cubicBezTo>
                    <a:lnTo>
                      <a:pt x="122" y="2279"/>
                    </a:lnTo>
                    <a:lnTo>
                      <a:pt x="122" y="32419"/>
                    </a:lnTo>
                    <a:lnTo>
                      <a:pt x="122" y="32935"/>
                    </a:lnTo>
                    <a:cubicBezTo>
                      <a:pt x="122" y="33695"/>
                      <a:pt x="122" y="34302"/>
                      <a:pt x="0" y="34819"/>
                    </a:cubicBezTo>
                    <a:lnTo>
                      <a:pt x="1033" y="34819"/>
                    </a:lnTo>
                    <a:lnTo>
                      <a:pt x="1033" y="0"/>
                    </a:ln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Google Shape;961;p27">
                <a:extLst>
                  <a:ext uri="{FF2B5EF4-FFF2-40B4-BE49-F238E27FC236}">
                    <a16:creationId xmlns:a16="http://schemas.microsoft.com/office/drawing/2014/main" id="{E46AB126-F27A-DA4D-8168-79B11C46ECE2}"/>
                  </a:ext>
                </a:extLst>
              </p:cNvPr>
              <p:cNvSpPr/>
              <p:nvPr/>
            </p:nvSpPr>
            <p:spPr>
              <a:xfrm>
                <a:off x="976975" y="1383740"/>
                <a:ext cx="84658" cy="62914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4042" extrusionOk="0">
                    <a:moveTo>
                      <a:pt x="3039" y="0"/>
                    </a:moveTo>
                    <a:cubicBezTo>
                      <a:pt x="1125" y="0"/>
                      <a:pt x="0" y="0"/>
                      <a:pt x="0" y="1124"/>
                    </a:cubicBezTo>
                    <a:lnTo>
                      <a:pt x="0" y="4041"/>
                    </a:lnTo>
                    <a:lnTo>
                      <a:pt x="5439" y="4041"/>
                    </a:lnTo>
                    <a:lnTo>
                      <a:pt x="5439" y="0"/>
                    </a:ln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Google Shape;962;p27">
                <a:extLst>
                  <a:ext uri="{FF2B5EF4-FFF2-40B4-BE49-F238E27FC236}">
                    <a16:creationId xmlns:a16="http://schemas.microsoft.com/office/drawing/2014/main" id="{99FE5EFC-5D89-CA40-86D0-759BDB66205A}"/>
                  </a:ext>
                </a:extLst>
              </p:cNvPr>
              <p:cNvSpPr/>
              <p:nvPr/>
            </p:nvSpPr>
            <p:spPr>
              <a:xfrm>
                <a:off x="976975" y="1941294"/>
                <a:ext cx="86557" cy="62914"/>
              </a:xfrm>
              <a:custGeom>
                <a:avLst/>
                <a:gdLst/>
                <a:ahLst/>
                <a:cxnLst/>
                <a:rect l="l" t="t" r="r" b="b"/>
                <a:pathLst>
                  <a:path w="5561" h="4042" extrusionOk="0">
                    <a:moveTo>
                      <a:pt x="0" y="1"/>
                    </a:moveTo>
                    <a:lnTo>
                      <a:pt x="0" y="2917"/>
                    </a:lnTo>
                    <a:cubicBezTo>
                      <a:pt x="0" y="4042"/>
                      <a:pt x="1125" y="4042"/>
                      <a:pt x="3039" y="4042"/>
                    </a:cubicBezTo>
                    <a:lnTo>
                      <a:pt x="5561" y="4042"/>
                    </a:lnTo>
                    <a:lnTo>
                      <a:pt x="5561" y="1"/>
                    </a:ln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Google Shape;963;p27">
                <a:extLst>
                  <a:ext uri="{FF2B5EF4-FFF2-40B4-BE49-F238E27FC236}">
                    <a16:creationId xmlns:a16="http://schemas.microsoft.com/office/drawing/2014/main" id="{92BE317B-5A14-0047-936A-1F1B4615035C}"/>
                  </a:ext>
                </a:extLst>
              </p:cNvPr>
              <p:cNvSpPr/>
              <p:nvPr/>
            </p:nvSpPr>
            <p:spPr>
              <a:xfrm>
                <a:off x="976975" y="1933262"/>
                <a:ext cx="86557" cy="63381"/>
              </a:xfrm>
              <a:custGeom>
                <a:avLst/>
                <a:gdLst/>
                <a:ahLst/>
                <a:cxnLst/>
                <a:rect l="l" t="t" r="r" b="b"/>
                <a:pathLst>
                  <a:path w="5561" h="4072" extrusionOk="0">
                    <a:moveTo>
                      <a:pt x="0" y="0"/>
                    </a:moveTo>
                    <a:lnTo>
                      <a:pt x="0" y="2917"/>
                    </a:lnTo>
                    <a:cubicBezTo>
                      <a:pt x="0" y="4071"/>
                      <a:pt x="1125" y="4071"/>
                      <a:pt x="3039" y="4071"/>
                    </a:cubicBezTo>
                    <a:lnTo>
                      <a:pt x="5561" y="4071"/>
                    </a:lnTo>
                    <a:lnTo>
                      <a:pt x="5561" y="0"/>
                    </a:ln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Google Shape;964;p27">
                <a:extLst>
                  <a:ext uri="{FF2B5EF4-FFF2-40B4-BE49-F238E27FC236}">
                    <a16:creationId xmlns:a16="http://schemas.microsoft.com/office/drawing/2014/main" id="{FF99882F-1019-A442-A78E-AA4CE26B5727}"/>
                  </a:ext>
                </a:extLst>
              </p:cNvPr>
              <p:cNvSpPr/>
              <p:nvPr/>
            </p:nvSpPr>
            <p:spPr>
              <a:xfrm>
                <a:off x="976975" y="1391694"/>
                <a:ext cx="84658" cy="61108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3926" extrusionOk="0">
                    <a:moveTo>
                      <a:pt x="2024" y="0"/>
                    </a:moveTo>
                    <a:cubicBezTo>
                      <a:pt x="734" y="0"/>
                      <a:pt x="0" y="99"/>
                      <a:pt x="0" y="1130"/>
                    </a:cubicBezTo>
                    <a:lnTo>
                      <a:pt x="0" y="3925"/>
                    </a:lnTo>
                    <a:lnTo>
                      <a:pt x="5439" y="3925"/>
                    </a:lnTo>
                    <a:lnTo>
                      <a:pt x="5439" y="6"/>
                    </a:lnTo>
                    <a:lnTo>
                      <a:pt x="3039" y="6"/>
                    </a:lnTo>
                    <a:cubicBezTo>
                      <a:pt x="2671" y="6"/>
                      <a:pt x="2332" y="0"/>
                      <a:pt x="2024" y="0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Google Shape;965;p27">
                <a:extLst>
                  <a:ext uri="{FF2B5EF4-FFF2-40B4-BE49-F238E27FC236}">
                    <a16:creationId xmlns:a16="http://schemas.microsoft.com/office/drawing/2014/main" id="{003151F8-63C0-5F48-8A70-30F6D03EA8D4}"/>
                  </a:ext>
                </a:extLst>
              </p:cNvPr>
              <p:cNvSpPr/>
              <p:nvPr/>
            </p:nvSpPr>
            <p:spPr>
              <a:xfrm>
                <a:off x="1014325" y="1324625"/>
                <a:ext cx="3061392" cy="721204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335" extrusionOk="0">
                    <a:moveTo>
                      <a:pt x="3677" y="0"/>
                    </a:moveTo>
                    <a:cubicBezTo>
                      <a:pt x="1641" y="0"/>
                      <a:pt x="1" y="1641"/>
                      <a:pt x="1" y="3798"/>
                    </a:cubicBezTo>
                    <a:lnTo>
                      <a:pt x="1" y="38222"/>
                    </a:lnTo>
                    <a:cubicBezTo>
                      <a:pt x="1" y="42658"/>
                      <a:pt x="3677" y="46334"/>
                      <a:pt x="8113" y="46334"/>
                    </a:cubicBezTo>
                    <a:lnTo>
                      <a:pt x="163065" y="46334"/>
                    </a:lnTo>
                    <a:cubicBezTo>
                      <a:pt x="167622" y="46334"/>
                      <a:pt x="171147" y="42658"/>
                      <a:pt x="171147" y="38222"/>
                    </a:cubicBezTo>
                    <a:lnTo>
                      <a:pt x="171147" y="8113"/>
                    </a:lnTo>
                    <a:cubicBezTo>
                      <a:pt x="171147" y="3677"/>
                      <a:pt x="167622" y="0"/>
                      <a:pt x="1630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marL="342900" indent="-342900" algn="l">
                  <a:buFont typeface="Arial"/>
                  <a:buChar char="•"/>
                </a:pPr>
                <a:endParaRPr lang="en-US"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Google Shape;966;p27">
                <a:extLst>
                  <a:ext uri="{FF2B5EF4-FFF2-40B4-BE49-F238E27FC236}">
                    <a16:creationId xmlns:a16="http://schemas.microsoft.com/office/drawing/2014/main" id="{B8BB6082-02F8-8E47-9D5B-F4989719482C}"/>
                  </a:ext>
                </a:extLst>
              </p:cNvPr>
              <p:cNvSpPr/>
              <p:nvPr/>
            </p:nvSpPr>
            <p:spPr>
              <a:xfrm>
                <a:off x="1014325" y="1342120"/>
                <a:ext cx="3061392" cy="719305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213" extrusionOk="0">
                    <a:moveTo>
                      <a:pt x="3677" y="1"/>
                    </a:moveTo>
                    <a:cubicBezTo>
                      <a:pt x="1641" y="1"/>
                      <a:pt x="1" y="1672"/>
                      <a:pt x="1" y="3677"/>
                    </a:cubicBezTo>
                    <a:lnTo>
                      <a:pt x="1" y="38131"/>
                    </a:lnTo>
                    <a:cubicBezTo>
                      <a:pt x="1" y="42688"/>
                      <a:pt x="3677" y="46213"/>
                      <a:pt x="8113" y="46213"/>
                    </a:cubicBezTo>
                    <a:lnTo>
                      <a:pt x="163065" y="46213"/>
                    </a:lnTo>
                    <a:cubicBezTo>
                      <a:pt x="167622" y="46213"/>
                      <a:pt x="171147" y="42688"/>
                      <a:pt x="171147" y="38131"/>
                    </a:cubicBezTo>
                    <a:lnTo>
                      <a:pt x="171147" y="8113"/>
                    </a:lnTo>
                    <a:cubicBezTo>
                      <a:pt x="171147" y="3677"/>
                      <a:pt x="167622" y="1"/>
                      <a:pt x="163065" y="1"/>
                    </a:cubicBezTo>
                    <a:close/>
                  </a:path>
                </a:pathLst>
              </a:custGeom>
              <a:solidFill>
                <a:srgbClr val="B2B3B3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Google Shape;967;p27">
                <a:extLst>
                  <a:ext uri="{FF2B5EF4-FFF2-40B4-BE49-F238E27FC236}">
                    <a16:creationId xmlns:a16="http://schemas.microsoft.com/office/drawing/2014/main" id="{CFC30E48-C9CE-0145-8D49-E4FECB262AEF}"/>
                  </a:ext>
                </a:extLst>
              </p:cNvPr>
              <p:cNvSpPr/>
              <p:nvPr/>
            </p:nvSpPr>
            <p:spPr>
              <a:xfrm>
                <a:off x="1014325" y="1332657"/>
                <a:ext cx="3061392" cy="721204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335" extrusionOk="0">
                    <a:moveTo>
                      <a:pt x="3677" y="1"/>
                    </a:moveTo>
                    <a:cubicBezTo>
                      <a:pt x="1641" y="1"/>
                      <a:pt x="1" y="1763"/>
                      <a:pt x="1" y="3799"/>
                    </a:cubicBezTo>
                    <a:lnTo>
                      <a:pt x="1" y="38223"/>
                    </a:lnTo>
                    <a:cubicBezTo>
                      <a:pt x="1" y="42658"/>
                      <a:pt x="3677" y="46335"/>
                      <a:pt x="8113" y="46335"/>
                    </a:cubicBezTo>
                    <a:lnTo>
                      <a:pt x="163065" y="46335"/>
                    </a:lnTo>
                    <a:cubicBezTo>
                      <a:pt x="167622" y="46335"/>
                      <a:pt x="171147" y="42658"/>
                      <a:pt x="171147" y="38223"/>
                    </a:cubicBezTo>
                    <a:lnTo>
                      <a:pt x="171147" y="8083"/>
                    </a:lnTo>
                    <a:cubicBezTo>
                      <a:pt x="171147" y="3647"/>
                      <a:pt x="167622" y="1"/>
                      <a:pt x="163065" y="1"/>
                    </a:cubicBezTo>
                    <a:close/>
                  </a:path>
                </a:pathLst>
              </a:custGeom>
              <a:solidFill>
                <a:srgbClr val="E6E6E5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Google Shape;968;p27">
                <a:extLst>
                  <a:ext uri="{FF2B5EF4-FFF2-40B4-BE49-F238E27FC236}">
                    <a16:creationId xmlns:a16="http://schemas.microsoft.com/office/drawing/2014/main" id="{3FDDE635-6967-5148-8C46-8FD1EB47F9EF}"/>
                  </a:ext>
                </a:extLst>
              </p:cNvPr>
              <p:cNvSpPr/>
              <p:nvPr/>
            </p:nvSpPr>
            <p:spPr>
              <a:xfrm>
                <a:off x="993303" y="1399336"/>
                <a:ext cx="285149" cy="573664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856" extrusionOk="0">
                    <a:moveTo>
                      <a:pt x="0" y="1"/>
                    </a:moveTo>
                    <a:lnTo>
                      <a:pt x="0" y="18504"/>
                    </a:lnTo>
                    <a:lnTo>
                      <a:pt x="0" y="36855"/>
                    </a:lnTo>
                    <a:cubicBezTo>
                      <a:pt x="0" y="36734"/>
                      <a:pt x="122" y="35974"/>
                      <a:pt x="1520" y="35974"/>
                    </a:cubicBezTo>
                    <a:lnTo>
                      <a:pt x="30383" y="35974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2"/>
                      <a:pt x="0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Google Shape;969;p27">
                <a:extLst>
                  <a:ext uri="{FF2B5EF4-FFF2-40B4-BE49-F238E27FC236}">
                    <a16:creationId xmlns:a16="http://schemas.microsoft.com/office/drawing/2014/main" id="{7427CF44-6C38-5848-8869-F58583BD962C}"/>
                  </a:ext>
                </a:extLst>
              </p:cNvPr>
              <p:cNvSpPr/>
              <p:nvPr/>
            </p:nvSpPr>
            <p:spPr>
              <a:xfrm>
                <a:off x="993303" y="1415415"/>
                <a:ext cx="260656" cy="573181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825" extrusionOk="0">
                    <a:moveTo>
                      <a:pt x="0" y="1"/>
                    </a:moveTo>
                    <a:lnTo>
                      <a:pt x="0" y="18352"/>
                    </a:lnTo>
                    <a:lnTo>
                      <a:pt x="0" y="36825"/>
                    </a:lnTo>
                    <a:cubicBezTo>
                      <a:pt x="0" y="36703"/>
                      <a:pt x="122" y="35944"/>
                      <a:pt x="1520" y="35944"/>
                    </a:cubicBezTo>
                    <a:lnTo>
                      <a:pt x="30383" y="35944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2"/>
                      <a:pt x="0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Google Shape;970;p27">
                <a:extLst>
                  <a:ext uri="{FF2B5EF4-FFF2-40B4-BE49-F238E27FC236}">
                    <a16:creationId xmlns:a16="http://schemas.microsoft.com/office/drawing/2014/main" id="{CC06D50D-8665-DA4E-9E08-47F42F6421B6}"/>
                  </a:ext>
                </a:extLst>
              </p:cNvPr>
              <p:cNvSpPr/>
              <p:nvPr/>
            </p:nvSpPr>
            <p:spPr>
              <a:xfrm>
                <a:off x="993303" y="1409266"/>
                <a:ext cx="293313" cy="571298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704" extrusionOk="0">
                    <a:moveTo>
                      <a:pt x="0" y="1"/>
                    </a:moveTo>
                    <a:lnTo>
                      <a:pt x="0" y="18352"/>
                    </a:lnTo>
                    <a:lnTo>
                      <a:pt x="0" y="36703"/>
                    </a:lnTo>
                    <a:cubicBezTo>
                      <a:pt x="0" y="36582"/>
                      <a:pt x="122" y="35822"/>
                      <a:pt x="1520" y="35822"/>
                    </a:cubicBezTo>
                    <a:lnTo>
                      <a:pt x="30383" y="35822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3"/>
                      <a:pt x="0" y="1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Google Shape;974;p27">
                <a:extLst>
                  <a:ext uri="{FF2B5EF4-FFF2-40B4-BE49-F238E27FC236}">
                    <a16:creationId xmlns:a16="http://schemas.microsoft.com/office/drawing/2014/main" id="{9E194510-C109-0B4F-810A-6F94BCC602AC}"/>
                  </a:ext>
                </a:extLst>
              </p:cNvPr>
              <p:cNvSpPr/>
              <p:nvPr/>
            </p:nvSpPr>
            <p:spPr>
              <a:xfrm>
                <a:off x="1408547" y="1436193"/>
                <a:ext cx="232913" cy="528728"/>
              </a:xfrm>
              <a:custGeom>
                <a:avLst/>
                <a:gdLst/>
                <a:ahLst/>
                <a:cxnLst/>
                <a:rect l="l" t="t" r="r" b="b"/>
                <a:pathLst>
                  <a:path w="25979" h="34819" extrusionOk="0">
                    <a:moveTo>
                      <a:pt x="1" y="0"/>
                    </a:moveTo>
                    <a:lnTo>
                      <a:pt x="1" y="34819"/>
                    </a:lnTo>
                    <a:lnTo>
                      <a:pt x="20145" y="34819"/>
                    </a:lnTo>
                    <a:cubicBezTo>
                      <a:pt x="23304" y="34819"/>
                      <a:pt x="25978" y="32175"/>
                      <a:pt x="25978" y="28985"/>
                    </a:cubicBezTo>
                    <a:lnTo>
                      <a:pt x="25978" y="5712"/>
                    </a:lnTo>
                    <a:cubicBezTo>
                      <a:pt x="25978" y="2552"/>
                      <a:pt x="23304" y="0"/>
                      <a:pt x="2014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Google Shape;975;p27">
                <a:extLst>
                  <a:ext uri="{FF2B5EF4-FFF2-40B4-BE49-F238E27FC236}">
                    <a16:creationId xmlns:a16="http://schemas.microsoft.com/office/drawing/2014/main" id="{69702033-B9D8-8745-9C44-AA06675ED275}"/>
                  </a:ext>
                </a:extLst>
              </p:cNvPr>
              <p:cNvSpPr/>
              <p:nvPr/>
            </p:nvSpPr>
            <p:spPr>
              <a:xfrm>
                <a:off x="1644713" y="1383740"/>
                <a:ext cx="4280" cy="29340"/>
              </a:xfrm>
              <a:custGeom>
                <a:avLst/>
                <a:gdLst/>
                <a:ahLst/>
                <a:cxnLst/>
                <a:rect l="l" t="t" r="r" b="b"/>
                <a:pathLst>
                  <a:path w="275" h="1885" extrusionOk="0">
                    <a:moveTo>
                      <a:pt x="1" y="0"/>
                    </a:moveTo>
                    <a:lnTo>
                      <a:pt x="1" y="1884"/>
                    </a:lnTo>
                    <a:lnTo>
                      <a:pt x="274" y="1884"/>
                    </a:lnTo>
                    <a:cubicBezTo>
                      <a:pt x="153" y="1276"/>
                      <a:pt x="153" y="638"/>
                      <a:pt x="1" y="0"/>
                    </a:cubicBezTo>
                    <a:close/>
                  </a:path>
                </a:pathLst>
              </a:custGeom>
              <a:solidFill>
                <a:srgbClr val="C8C8C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Google Shape;976;p27">
                <a:extLst>
                  <a:ext uri="{FF2B5EF4-FFF2-40B4-BE49-F238E27FC236}">
                    <a16:creationId xmlns:a16="http://schemas.microsoft.com/office/drawing/2014/main" id="{7ACEED16-30F2-2C48-B929-7EDF7498E107}"/>
                  </a:ext>
                </a:extLst>
              </p:cNvPr>
              <p:cNvSpPr/>
              <p:nvPr/>
            </p:nvSpPr>
            <p:spPr>
              <a:xfrm>
                <a:off x="1644713" y="1971085"/>
                <a:ext cx="4280" cy="35488"/>
              </a:xfrm>
              <a:custGeom>
                <a:avLst/>
                <a:gdLst/>
                <a:ahLst/>
                <a:cxnLst/>
                <a:rect l="l" t="t" r="r" b="b"/>
                <a:pathLst>
                  <a:path w="275" h="2280" extrusionOk="0">
                    <a:moveTo>
                      <a:pt x="1" y="1"/>
                    </a:moveTo>
                    <a:lnTo>
                      <a:pt x="1" y="2279"/>
                    </a:lnTo>
                    <a:cubicBezTo>
                      <a:pt x="1" y="2279"/>
                      <a:pt x="153" y="1520"/>
                      <a:pt x="274" y="1"/>
                    </a:cubicBezTo>
                    <a:close/>
                  </a:path>
                </a:pathLst>
              </a:custGeom>
              <a:solidFill>
                <a:srgbClr val="C8C8C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Google Shape;977;p27">
                <a:extLst>
                  <a:ext uri="{FF2B5EF4-FFF2-40B4-BE49-F238E27FC236}">
                    <a16:creationId xmlns:a16="http://schemas.microsoft.com/office/drawing/2014/main" id="{6DD0F5E7-89EB-F845-A17B-7704AB96B452}"/>
                  </a:ext>
                </a:extLst>
              </p:cNvPr>
              <p:cNvSpPr/>
              <p:nvPr/>
            </p:nvSpPr>
            <p:spPr>
              <a:xfrm>
                <a:off x="1416690" y="1422995"/>
                <a:ext cx="26025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1672" h="34819" extrusionOk="0">
                    <a:moveTo>
                      <a:pt x="1" y="0"/>
                    </a:moveTo>
                    <a:lnTo>
                      <a:pt x="1" y="34819"/>
                    </a:lnTo>
                    <a:lnTo>
                      <a:pt x="396" y="34819"/>
                    </a:lnTo>
                    <a:cubicBezTo>
                      <a:pt x="912" y="29745"/>
                      <a:pt x="1672" y="17865"/>
                      <a:pt x="274" y="0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51" name="Google Shape;979;p27">
              <a:extLst>
                <a:ext uri="{FF2B5EF4-FFF2-40B4-BE49-F238E27FC236}">
                  <a16:creationId xmlns:a16="http://schemas.microsoft.com/office/drawing/2014/main" id="{D92EF3E1-24BD-294A-BC31-CB727E657F61}"/>
                </a:ext>
              </a:extLst>
            </p:cNvPr>
            <p:cNvSpPr txBox="1"/>
            <p:nvPr/>
          </p:nvSpPr>
          <p:spPr>
            <a:xfrm>
              <a:off x="1682964" y="1384510"/>
              <a:ext cx="2532719" cy="6745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800" tIns="243800" rIns="243800" bIns="243800" anchor="ctr" anchorCtr="0">
              <a:noAutofit/>
            </a:bodyPr>
            <a:lstStyle/>
            <a:p>
              <a:pPr algn="l">
                <a:spcBef>
                  <a:spcPts val="4400"/>
                </a:spcBef>
              </a:pPr>
              <a:r>
                <a:rPr lang="en-US" sz="3600" b="1" dirty="0">
                  <a:latin typeface="Arial" panose="020B0604020202020204" pitchFamily="34" charset="0"/>
                  <a:ea typeface="+mn-lt"/>
                  <a:cs typeface="Arial" panose="020B0604020202020204" pitchFamily="34" charset="0"/>
                  <a:sym typeface="Fira Sans"/>
                </a:rPr>
                <a:t>Decides…</a:t>
              </a:r>
              <a:endParaRPr lang="en-US" sz="3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endParaRPr lang="en" sz="3600" b="1" dirty="0">
                <a:solidFill>
                  <a:schemeClr val="dk1"/>
                </a:solidFill>
                <a:latin typeface="Arial" panose="020B0604020202020204" pitchFamily="34" charset="0"/>
                <a:ea typeface="Fira Sans"/>
                <a:cs typeface="Arial" panose="020B0604020202020204" pitchFamily="34" charset="0"/>
              </a:endParaRPr>
            </a:p>
          </p:txBody>
        </p:sp>
      </p:grpSp>
      <p:grpSp>
        <p:nvGrpSpPr>
          <p:cNvPr id="272" name="Google Shape;953;p27">
            <a:extLst>
              <a:ext uri="{FF2B5EF4-FFF2-40B4-BE49-F238E27FC236}">
                <a16:creationId xmlns:a16="http://schemas.microsoft.com/office/drawing/2014/main" id="{93CB0C20-AEB6-084B-A686-B2067ADD2F02}"/>
              </a:ext>
            </a:extLst>
          </p:cNvPr>
          <p:cNvGrpSpPr/>
          <p:nvPr/>
        </p:nvGrpSpPr>
        <p:grpSpPr>
          <a:xfrm>
            <a:off x="1206500" y="7049301"/>
            <a:ext cx="7708212" cy="1212446"/>
            <a:chOff x="1055136" y="1324625"/>
            <a:chExt cx="3226411" cy="736800"/>
          </a:xfrm>
        </p:grpSpPr>
        <p:grpSp>
          <p:nvGrpSpPr>
            <p:cNvPr id="273" name="Google Shape;954;p27">
              <a:extLst>
                <a:ext uri="{FF2B5EF4-FFF2-40B4-BE49-F238E27FC236}">
                  <a16:creationId xmlns:a16="http://schemas.microsoft.com/office/drawing/2014/main" id="{C251E02A-7122-6445-BF75-1E593F670AC7}"/>
                </a:ext>
              </a:extLst>
            </p:cNvPr>
            <p:cNvGrpSpPr/>
            <p:nvPr/>
          </p:nvGrpSpPr>
          <p:grpSpPr>
            <a:xfrm>
              <a:off x="1055136" y="1324625"/>
              <a:ext cx="3226411" cy="736800"/>
              <a:chOff x="976975" y="1324625"/>
              <a:chExt cx="3226411" cy="736800"/>
            </a:xfrm>
          </p:grpSpPr>
          <p:sp>
            <p:nvSpPr>
              <p:cNvPr id="275" name="Google Shape;955;p27">
                <a:extLst>
                  <a:ext uri="{FF2B5EF4-FFF2-40B4-BE49-F238E27FC236}">
                    <a16:creationId xmlns:a16="http://schemas.microsoft.com/office/drawing/2014/main" id="{16842746-609F-4C42-94A7-5B948E23CFAE}"/>
                  </a:ext>
                </a:extLst>
              </p:cNvPr>
              <p:cNvSpPr/>
              <p:nvPr/>
            </p:nvSpPr>
            <p:spPr>
              <a:xfrm>
                <a:off x="3674436" y="1415415"/>
                <a:ext cx="17993" cy="7596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488" extrusionOk="0">
                    <a:moveTo>
                      <a:pt x="1" y="1"/>
                    </a:moveTo>
                    <a:cubicBezTo>
                      <a:pt x="1" y="122"/>
                      <a:pt x="1" y="366"/>
                      <a:pt x="122" y="487"/>
                    </a:cubicBezTo>
                    <a:lnTo>
                      <a:pt x="1155" y="487"/>
                    </a:lnTo>
                    <a:lnTo>
                      <a:pt x="1155" y="1"/>
                    </a:lnTo>
                    <a:close/>
                  </a:path>
                </a:pathLst>
              </a:custGeom>
              <a:solidFill>
                <a:srgbClr val="D57734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Google Shape;956;p27">
                <a:extLst>
                  <a:ext uri="{FF2B5EF4-FFF2-40B4-BE49-F238E27FC236}">
                    <a16:creationId xmlns:a16="http://schemas.microsoft.com/office/drawing/2014/main" id="{C302AA5C-79BD-884A-8DC7-51DB7399C28B}"/>
                  </a:ext>
                </a:extLst>
              </p:cNvPr>
              <p:cNvSpPr/>
              <p:nvPr/>
            </p:nvSpPr>
            <p:spPr>
              <a:xfrm>
                <a:off x="3674436" y="1964937"/>
                <a:ext cx="17993" cy="8063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518" extrusionOk="0">
                    <a:moveTo>
                      <a:pt x="122" y="1"/>
                    </a:moveTo>
                    <a:cubicBezTo>
                      <a:pt x="1" y="244"/>
                      <a:pt x="1" y="396"/>
                      <a:pt x="1" y="517"/>
                    </a:cubicBezTo>
                    <a:lnTo>
                      <a:pt x="1155" y="517"/>
                    </a:lnTo>
                    <a:lnTo>
                      <a:pt x="1155" y="1"/>
                    </a:lnTo>
                    <a:close/>
                  </a:path>
                </a:pathLst>
              </a:custGeom>
              <a:solidFill>
                <a:srgbClr val="AB401A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Google Shape;957;p27">
                <a:extLst>
                  <a:ext uri="{FF2B5EF4-FFF2-40B4-BE49-F238E27FC236}">
                    <a16:creationId xmlns:a16="http://schemas.microsoft.com/office/drawing/2014/main" id="{CFA8BDA1-0B55-434C-B391-3CA9FAE593FF}"/>
                  </a:ext>
                </a:extLst>
              </p:cNvPr>
              <p:cNvSpPr/>
              <p:nvPr/>
            </p:nvSpPr>
            <p:spPr>
              <a:xfrm>
                <a:off x="3736021" y="1415416"/>
                <a:ext cx="464681" cy="541506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790" extrusionOk="0">
                    <a:moveTo>
                      <a:pt x="0" y="1"/>
                    </a:moveTo>
                    <a:lnTo>
                      <a:pt x="0" y="34789"/>
                    </a:lnTo>
                    <a:lnTo>
                      <a:pt x="21268" y="34789"/>
                    </a:lnTo>
                    <a:cubicBezTo>
                      <a:pt x="23942" y="34789"/>
                      <a:pt x="25978" y="32784"/>
                      <a:pt x="25978" y="30232"/>
                    </a:cubicBezTo>
                    <a:lnTo>
                      <a:pt x="25978" y="4558"/>
                    </a:lnTo>
                    <a:cubicBezTo>
                      <a:pt x="25978" y="2006"/>
                      <a:pt x="23942" y="1"/>
                      <a:pt x="21268" y="1"/>
                    </a:cubicBez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Google Shape;958;p27">
                <a:extLst>
                  <a:ext uri="{FF2B5EF4-FFF2-40B4-BE49-F238E27FC236}">
                    <a16:creationId xmlns:a16="http://schemas.microsoft.com/office/drawing/2014/main" id="{7A71F495-5FE0-1D4D-9940-5BE0387BA5B0}"/>
                  </a:ext>
                </a:extLst>
              </p:cNvPr>
              <p:cNvSpPr/>
              <p:nvPr/>
            </p:nvSpPr>
            <p:spPr>
              <a:xfrm>
                <a:off x="3736021" y="1431027"/>
                <a:ext cx="464681" cy="541973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820" extrusionOk="0">
                    <a:moveTo>
                      <a:pt x="0" y="1"/>
                    </a:moveTo>
                    <a:lnTo>
                      <a:pt x="0" y="34819"/>
                    </a:lnTo>
                    <a:lnTo>
                      <a:pt x="21268" y="34819"/>
                    </a:lnTo>
                    <a:cubicBezTo>
                      <a:pt x="23942" y="34819"/>
                      <a:pt x="25978" y="32784"/>
                      <a:pt x="25978" y="30262"/>
                    </a:cubicBezTo>
                    <a:lnTo>
                      <a:pt x="25978" y="4558"/>
                    </a:lnTo>
                    <a:cubicBezTo>
                      <a:pt x="25978" y="2036"/>
                      <a:pt x="23942" y="1"/>
                      <a:pt x="21268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Google Shape;959;p27">
                <a:extLst>
                  <a:ext uri="{FF2B5EF4-FFF2-40B4-BE49-F238E27FC236}">
                    <a16:creationId xmlns:a16="http://schemas.microsoft.com/office/drawing/2014/main" id="{B74AA899-B7AE-0A41-8F93-7C2D702CE13F}"/>
                  </a:ext>
                </a:extLst>
              </p:cNvPr>
              <p:cNvSpPr/>
              <p:nvPr/>
            </p:nvSpPr>
            <p:spPr>
              <a:xfrm>
                <a:off x="3738705" y="1418646"/>
                <a:ext cx="464681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819" extrusionOk="0">
                    <a:moveTo>
                      <a:pt x="0" y="0"/>
                    </a:moveTo>
                    <a:lnTo>
                      <a:pt x="0" y="34819"/>
                    </a:lnTo>
                    <a:lnTo>
                      <a:pt x="21268" y="34819"/>
                    </a:lnTo>
                    <a:cubicBezTo>
                      <a:pt x="23942" y="34819"/>
                      <a:pt x="25978" y="32783"/>
                      <a:pt x="25978" y="30261"/>
                    </a:cubicBezTo>
                    <a:lnTo>
                      <a:pt x="25978" y="4558"/>
                    </a:lnTo>
                    <a:cubicBezTo>
                      <a:pt x="25978" y="2036"/>
                      <a:pt x="23942" y="0"/>
                      <a:pt x="2126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Google Shape;960;p27">
                <a:extLst>
                  <a:ext uri="{FF2B5EF4-FFF2-40B4-BE49-F238E27FC236}">
                    <a16:creationId xmlns:a16="http://schemas.microsoft.com/office/drawing/2014/main" id="{D909310D-E28F-CB4E-87CA-6568F8E11FEE}"/>
                  </a:ext>
                </a:extLst>
              </p:cNvPr>
              <p:cNvSpPr/>
              <p:nvPr/>
            </p:nvSpPr>
            <p:spPr>
              <a:xfrm>
                <a:off x="4073521" y="1422996"/>
                <a:ext cx="18496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34819" extrusionOk="0">
                    <a:moveTo>
                      <a:pt x="0" y="0"/>
                    </a:moveTo>
                    <a:cubicBezTo>
                      <a:pt x="122" y="638"/>
                      <a:pt x="122" y="1155"/>
                      <a:pt x="122" y="1793"/>
                    </a:cubicBezTo>
                    <a:lnTo>
                      <a:pt x="122" y="2279"/>
                    </a:lnTo>
                    <a:lnTo>
                      <a:pt x="122" y="32419"/>
                    </a:lnTo>
                    <a:lnTo>
                      <a:pt x="122" y="32935"/>
                    </a:lnTo>
                    <a:cubicBezTo>
                      <a:pt x="122" y="33695"/>
                      <a:pt x="122" y="34302"/>
                      <a:pt x="0" y="34819"/>
                    </a:cubicBezTo>
                    <a:lnTo>
                      <a:pt x="1033" y="34819"/>
                    </a:lnTo>
                    <a:lnTo>
                      <a:pt x="1033" y="0"/>
                    </a:ln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Google Shape;961;p27">
                <a:extLst>
                  <a:ext uri="{FF2B5EF4-FFF2-40B4-BE49-F238E27FC236}">
                    <a16:creationId xmlns:a16="http://schemas.microsoft.com/office/drawing/2014/main" id="{57E2EE20-D2F0-5A48-8EB6-13836B791C0D}"/>
                  </a:ext>
                </a:extLst>
              </p:cNvPr>
              <p:cNvSpPr/>
              <p:nvPr/>
            </p:nvSpPr>
            <p:spPr>
              <a:xfrm>
                <a:off x="976975" y="1383740"/>
                <a:ext cx="84658" cy="62914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4042" extrusionOk="0">
                    <a:moveTo>
                      <a:pt x="3039" y="0"/>
                    </a:moveTo>
                    <a:cubicBezTo>
                      <a:pt x="1125" y="0"/>
                      <a:pt x="0" y="0"/>
                      <a:pt x="0" y="1124"/>
                    </a:cubicBezTo>
                    <a:lnTo>
                      <a:pt x="0" y="4041"/>
                    </a:lnTo>
                    <a:lnTo>
                      <a:pt x="5439" y="4041"/>
                    </a:lnTo>
                    <a:lnTo>
                      <a:pt x="5439" y="0"/>
                    </a:ln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Google Shape;962;p27">
                <a:extLst>
                  <a:ext uri="{FF2B5EF4-FFF2-40B4-BE49-F238E27FC236}">
                    <a16:creationId xmlns:a16="http://schemas.microsoft.com/office/drawing/2014/main" id="{27B8ECF4-ECC2-A44B-9DE1-84F29FC4B795}"/>
                  </a:ext>
                </a:extLst>
              </p:cNvPr>
              <p:cNvSpPr/>
              <p:nvPr/>
            </p:nvSpPr>
            <p:spPr>
              <a:xfrm>
                <a:off x="976975" y="1941294"/>
                <a:ext cx="86557" cy="62914"/>
              </a:xfrm>
              <a:custGeom>
                <a:avLst/>
                <a:gdLst/>
                <a:ahLst/>
                <a:cxnLst/>
                <a:rect l="l" t="t" r="r" b="b"/>
                <a:pathLst>
                  <a:path w="5561" h="4042" extrusionOk="0">
                    <a:moveTo>
                      <a:pt x="0" y="1"/>
                    </a:moveTo>
                    <a:lnTo>
                      <a:pt x="0" y="2917"/>
                    </a:lnTo>
                    <a:cubicBezTo>
                      <a:pt x="0" y="4042"/>
                      <a:pt x="1125" y="4042"/>
                      <a:pt x="3039" y="4042"/>
                    </a:cubicBezTo>
                    <a:lnTo>
                      <a:pt x="5561" y="4042"/>
                    </a:lnTo>
                    <a:lnTo>
                      <a:pt x="5561" y="1"/>
                    </a:ln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Google Shape;963;p27">
                <a:extLst>
                  <a:ext uri="{FF2B5EF4-FFF2-40B4-BE49-F238E27FC236}">
                    <a16:creationId xmlns:a16="http://schemas.microsoft.com/office/drawing/2014/main" id="{7DC4F5EF-9028-5A43-A9E3-8512EC17DD70}"/>
                  </a:ext>
                </a:extLst>
              </p:cNvPr>
              <p:cNvSpPr/>
              <p:nvPr/>
            </p:nvSpPr>
            <p:spPr>
              <a:xfrm>
                <a:off x="976975" y="1933262"/>
                <a:ext cx="86557" cy="63381"/>
              </a:xfrm>
              <a:custGeom>
                <a:avLst/>
                <a:gdLst/>
                <a:ahLst/>
                <a:cxnLst/>
                <a:rect l="l" t="t" r="r" b="b"/>
                <a:pathLst>
                  <a:path w="5561" h="4072" extrusionOk="0">
                    <a:moveTo>
                      <a:pt x="0" y="0"/>
                    </a:moveTo>
                    <a:lnTo>
                      <a:pt x="0" y="2917"/>
                    </a:lnTo>
                    <a:cubicBezTo>
                      <a:pt x="0" y="4071"/>
                      <a:pt x="1125" y="4071"/>
                      <a:pt x="3039" y="4071"/>
                    </a:cubicBezTo>
                    <a:lnTo>
                      <a:pt x="5561" y="4071"/>
                    </a:lnTo>
                    <a:lnTo>
                      <a:pt x="5561" y="0"/>
                    </a:ln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Google Shape;964;p27">
                <a:extLst>
                  <a:ext uri="{FF2B5EF4-FFF2-40B4-BE49-F238E27FC236}">
                    <a16:creationId xmlns:a16="http://schemas.microsoft.com/office/drawing/2014/main" id="{F4D48884-0020-CB4A-B114-825D6BC48BAF}"/>
                  </a:ext>
                </a:extLst>
              </p:cNvPr>
              <p:cNvSpPr/>
              <p:nvPr/>
            </p:nvSpPr>
            <p:spPr>
              <a:xfrm>
                <a:off x="976975" y="1391694"/>
                <a:ext cx="84658" cy="61108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3926" extrusionOk="0">
                    <a:moveTo>
                      <a:pt x="2024" y="0"/>
                    </a:moveTo>
                    <a:cubicBezTo>
                      <a:pt x="734" y="0"/>
                      <a:pt x="0" y="99"/>
                      <a:pt x="0" y="1130"/>
                    </a:cubicBezTo>
                    <a:lnTo>
                      <a:pt x="0" y="3925"/>
                    </a:lnTo>
                    <a:lnTo>
                      <a:pt x="5439" y="3925"/>
                    </a:lnTo>
                    <a:lnTo>
                      <a:pt x="5439" y="6"/>
                    </a:lnTo>
                    <a:lnTo>
                      <a:pt x="3039" y="6"/>
                    </a:lnTo>
                    <a:cubicBezTo>
                      <a:pt x="2671" y="6"/>
                      <a:pt x="2332" y="0"/>
                      <a:pt x="2024" y="0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Google Shape;965;p27">
                <a:extLst>
                  <a:ext uri="{FF2B5EF4-FFF2-40B4-BE49-F238E27FC236}">
                    <a16:creationId xmlns:a16="http://schemas.microsoft.com/office/drawing/2014/main" id="{AF0AEB75-6E84-194F-8901-4F7ACEFF274E}"/>
                  </a:ext>
                </a:extLst>
              </p:cNvPr>
              <p:cNvSpPr/>
              <p:nvPr/>
            </p:nvSpPr>
            <p:spPr>
              <a:xfrm>
                <a:off x="1014325" y="1324625"/>
                <a:ext cx="3061392" cy="721204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335" extrusionOk="0">
                    <a:moveTo>
                      <a:pt x="3677" y="0"/>
                    </a:moveTo>
                    <a:cubicBezTo>
                      <a:pt x="1641" y="0"/>
                      <a:pt x="1" y="1641"/>
                      <a:pt x="1" y="3798"/>
                    </a:cubicBezTo>
                    <a:lnTo>
                      <a:pt x="1" y="38222"/>
                    </a:lnTo>
                    <a:cubicBezTo>
                      <a:pt x="1" y="42658"/>
                      <a:pt x="3677" y="46334"/>
                      <a:pt x="8113" y="46334"/>
                    </a:cubicBezTo>
                    <a:lnTo>
                      <a:pt x="163065" y="46334"/>
                    </a:lnTo>
                    <a:cubicBezTo>
                      <a:pt x="167622" y="46334"/>
                      <a:pt x="171147" y="42658"/>
                      <a:pt x="171147" y="38222"/>
                    </a:cubicBezTo>
                    <a:lnTo>
                      <a:pt x="171147" y="8113"/>
                    </a:lnTo>
                    <a:cubicBezTo>
                      <a:pt x="171147" y="3677"/>
                      <a:pt x="167622" y="0"/>
                      <a:pt x="1630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marL="342900" indent="-342900">
                  <a:buFont typeface="Arial"/>
                  <a:buChar char="•"/>
                </a:pPr>
                <a:endParaRPr lang="en-US"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Google Shape;966;p27">
                <a:extLst>
                  <a:ext uri="{FF2B5EF4-FFF2-40B4-BE49-F238E27FC236}">
                    <a16:creationId xmlns:a16="http://schemas.microsoft.com/office/drawing/2014/main" id="{6B5DE3AE-C384-964A-BF17-B22DEEBA538A}"/>
                  </a:ext>
                </a:extLst>
              </p:cNvPr>
              <p:cNvSpPr/>
              <p:nvPr/>
            </p:nvSpPr>
            <p:spPr>
              <a:xfrm>
                <a:off x="1014325" y="1342120"/>
                <a:ext cx="3061392" cy="719305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213" extrusionOk="0">
                    <a:moveTo>
                      <a:pt x="3677" y="1"/>
                    </a:moveTo>
                    <a:cubicBezTo>
                      <a:pt x="1641" y="1"/>
                      <a:pt x="1" y="1672"/>
                      <a:pt x="1" y="3677"/>
                    </a:cubicBezTo>
                    <a:lnTo>
                      <a:pt x="1" y="38131"/>
                    </a:lnTo>
                    <a:cubicBezTo>
                      <a:pt x="1" y="42688"/>
                      <a:pt x="3677" y="46213"/>
                      <a:pt x="8113" y="46213"/>
                    </a:cubicBezTo>
                    <a:lnTo>
                      <a:pt x="163065" y="46213"/>
                    </a:lnTo>
                    <a:cubicBezTo>
                      <a:pt x="167622" y="46213"/>
                      <a:pt x="171147" y="42688"/>
                      <a:pt x="171147" y="38131"/>
                    </a:cubicBezTo>
                    <a:lnTo>
                      <a:pt x="171147" y="8113"/>
                    </a:lnTo>
                    <a:cubicBezTo>
                      <a:pt x="171147" y="3677"/>
                      <a:pt x="167622" y="1"/>
                      <a:pt x="163065" y="1"/>
                    </a:cubicBezTo>
                    <a:close/>
                  </a:path>
                </a:pathLst>
              </a:custGeom>
              <a:solidFill>
                <a:srgbClr val="B2B3B3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Google Shape;967;p27">
                <a:extLst>
                  <a:ext uri="{FF2B5EF4-FFF2-40B4-BE49-F238E27FC236}">
                    <a16:creationId xmlns:a16="http://schemas.microsoft.com/office/drawing/2014/main" id="{BB793951-97D1-C142-B8C8-C1C4941A8A5F}"/>
                  </a:ext>
                </a:extLst>
              </p:cNvPr>
              <p:cNvSpPr/>
              <p:nvPr/>
            </p:nvSpPr>
            <p:spPr>
              <a:xfrm>
                <a:off x="1014325" y="1332657"/>
                <a:ext cx="3061392" cy="721204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335" extrusionOk="0">
                    <a:moveTo>
                      <a:pt x="3677" y="1"/>
                    </a:moveTo>
                    <a:cubicBezTo>
                      <a:pt x="1641" y="1"/>
                      <a:pt x="1" y="1763"/>
                      <a:pt x="1" y="3799"/>
                    </a:cubicBezTo>
                    <a:lnTo>
                      <a:pt x="1" y="38223"/>
                    </a:lnTo>
                    <a:cubicBezTo>
                      <a:pt x="1" y="42658"/>
                      <a:pt x="3677" y="46335"/>
                      <a:pt x="8113" y="46335"/>
                    </a:cubicBezTo>
                    <a:lnTo>
                      <a:pt x="163065" y="46335"/>
                    </a:lnTo>
                    <a:cubicBezTo>
                      <a:pt x="167622" y="46335"/>
                      <a:pt x="171147" y="42658"/>
                      <a:pt x="171147" y="38223"/>
                    </a:cubicBezTo>
                    <a:lnTo>
                      <a:pt x="171147" y="8083"/>
                    </a:lnTo>
                    <a:cubicBezTo>
                      <a:pt x="171147" y="3647"/>
                      <a:pt x="167622" y="1"/>
                      <a:pt x="163065" y="1"/>
                    </a:cubicBezTo>
                    <a:close/>
                  </a:path>
                </a:pathLst>
              </a:custGeom>
              <a:solidFill>
                <a:srgbClr val="E6E6E5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Google Shape;968;p27">
                <a:extLst>
                  <a:ext uri="{FF2B5EF4-FFF2-40B4-BE49-F238E27FC236}">
                    <a16:creationId xmlns:a16="http://schemas.microsoft.com/office/drawing/2014/main" id="{4AD96D55-AF8B-154F-97BF-DCC2AAF11015}"/>
                  </a:ext>
                </a:extLst>
              </p:cNvPr>
              <p:cNvSpPr/>
              <p:nvPr/>
            </p:nvSpPr>
            <p:spPr>
              <a:xfrm>
                <a:off x="993303" y="1399336"/>
                <a:ext cx="285149" cy="573664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856" extrusionOk="0">
                    <a:moveTo>
                      <a:pt x="0" y="1"/>
                    </a:moveTo>
                    <a:lnTo>
                      <a:pt x="0" y="18504"/>
                    </a:lnTo>
                    <a:lnTo>
                      <a:pt x="0" y="36855"/>
                    </a:lnTo>
                    <a:cubicBezTo>
                      <a:pt x="0" y="36734"/>
                      <a:pt x="122" y="35974"/>
                      <a:pt x="1520" y="35974"/>
                    </a:cubicBezTo>
                    <a:lnTo>
                      <a:pt x="30383" y="35974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2"/>
                      <a:pt x="0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Google Shape;969;p27">
                <a:extLst>
                  <a:ext uri="{FF2B5EF4-FFF2-40B4-BE49-F238E27FC236}">
                    <a16:creationId xmlns:a16="http://schemas.microsoft.com/office/drawing/2014/main" id="{2F95CB7C-2853-C54C-9A11-5BE97F808F23}"/>
                  </a:ext>
                </a:extLst>
              </p:cNvPr>
              <p:cNvSpPr/>
              <p:nvPr/>
            </p:nvSpPr>
            <p:spPr>
              <a:xfrm>
                <a:off x="993303" y="1415415"/>
                <a:ext cx="260656" cy="573181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825" extrusionOk="0">
                    <a:moveTo>
                      <a:pt x="0" y="1"/>
                    </a:moveTo>
                    <a:lnTo>
                      <a:pt x="0" y="18352"/>
                    </a:lnTo>
                    <a:lnTo>
                      <a:pt x="0" y="36825"/>
                    </a:lnTo>
                    <a:cubicBezTo>
                      <a:pt x="0" y="36703"/>
                      <a:pt x="122" y="35944"/>
                      <a:pt x="1520" y="35944"/>
                    </a:cubicBezTo>
                    <a:lnTo>
                      <a:pt x="30383" y="35944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2"/>
                      <a:pt x="0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Google Shape;970;p27">
                <a:extLst>
                  <a:ext uri="{FF2B5EF4-FFF2-40B4-BE49-F238E27FC236}">
                    <a16:creationId xmlns:a16="http://schemas.microsoft.com/office/drawing/2014/main" id="{6F3C7418-73B9-0D47-A20E-EC89103E620F}"/>
                  </a:ext>
                </a:extLst>
              </p:cNvPr>
              <p:cNvSpPr/>
              <p:nvPr/>
            </p:nvSpPr>
            <p:spPr>
              <a:xfrm>
                <a:off x="993303" y="1409266"/>
                <a:ext cx="293313" cy="571298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704" extrusionOk="0">
                    <a:moveTo>
                      <a:pt x="0" y="1"/>
                    </a:moveTo>
                    <a:lnTo>
                      <a:pt x="0" y="18352"/>
                    </a:lnTo>
                    <a:lnTo>
                      <a:pt x="0" y="36703"/>
                    </a:lnTo>
                    <a:cubicBezTo>
                      <a:pt x="0" y="36582"/>
                      <a:pt x="122" y="35822"/>
                      <a:pt x="1520" y="35822"/>
                    </a:cubicBezTo>
                    <a:lnTo>
                      <a:pt x="30383" y="35822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3"/>
                      <a:pt x="0" y="1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Google Shape;974;p27">
                <a:extLst>
                  <a:ext uri="{FF2B5EF4-FFF2-40B4-BE49-F238E27FC236}">
                    <a16:creationId xmlns:a16="http://schemas.microsoft.com/office/drawing/2014/main" id="{CA2A8D08-BB06-5849-88B3-FEA6E83E8E60}"/>
                  </a:ext>
                </a:extLst>
              </p:cNvPr>
              <p:cNvSpPr/>
              <p:nvPr/>
            </p:nvSpPr>
            <p:spPr>
              <a:xfrm>
                <a:off x="1408547" y="1436193"/>
                <a:ext cx="232913" cy="528728"/>
              </a:xfrm>
              <a:custGeom>
                <a:avLst/>
                <a:gdLst/>
                <a:ahLst/>
                <a:cxnLst/>
                <a:rect l="l" t="t" r="r" b="b"/>
                <a:pathLst>
                  <a:path w="25979" h="34819" extrusionOk="0">
                    <a:moveTo>
                      <a:pt x="1" y="0"/>
                    </a:moveTo>
                    <a:lnTo>
                      <a:pt x="1" y="34819"/>
                    </a:lnTo>
                    <a:lnTo>
                      <a:pt x="20145" y="34819"/>
                    </a:lnTo>
                    <a:cubicBezTo>
                      <a:pt x="23304" y="34819"/>
                      <a:pt x="25978" y="32175"/>
                      <a:pt x="25978" y="28985"/>
                    </a:cubicBezTo>
                    <a:lnTo>
                      <a:pt x="25978" y="5712"/>
                    </a:lnTo>
                    <a:cubicBezTo>
                      <a:pt x="25978" y="2552"/>
                      <a:pt x="23304" y="0"/>
                      <a:pt x="2014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Google Shape;975;p27">
                <a:extLst>
                  <a:ext uri="{FF2B5EF4-FFF2-40B4-BE49-F238E27FC236}">
                    <a16:creationId xmlns:a16="http://schemas.microsoft.com/office/drawing/2014/main" id="{19E4E06C-70B7-834E-BDF6-1C0E3CC5319D}"/>
                  </a:ext>
                </a:extLst>
              </p:cNvPr>
              <p:cNvSpPr/>
              <p:nvPr/>
            </p:nvSpPr>
            <p:spPr>
              <a:xfrm>
                <a:off x="1644713" y="1383740"/>
                <a:ext cx="4280" cy="29340"/>
              </a:xfrm>
              <a:custGeom>
                <a:avLst/>
                <a:gdLst/>
                <a:ahLst/>
                <a:cxnLst/>
                <a:rect l="l" t="t" r="r" b="b"/>
                <a:pathLst>
                  <a:path w="275" h="1885" extrusionOk="0">
                    <a:moveTo>
                      <a:pt x="1" y="0"/>
                    </a:moveTo>
                    <a:lnTo>
                      <a:pt x="1" y="1884"/>
                    </a:lnTo>
                    <a:lnTo>
                      <a:pt x="274" y="1884"/>
                    </a:lnTo>
                    <a:cubicBezTo>
                      <a:pt x="153" y="1276"/>
                      <a:pt x="153" y="638"/>
                      <a:pt x="1" y="0"/>
                    </a:cubicBezTo>
                    <a:close/>
                  </a:path>
                </a:pathLst>
              </a:custGeom>
              <a:solidFill>
                <a:srgbClr val="C8C8C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Google Shape;976;p27">
                <a:extLst>
                  <a:ext uri="{FF2B5EF4-FFF2-40B4-BE49-F238E27FC236}">
                    <a16:creationId xmlns:a16="http://schemas.microsoft.com/office/drawing/2014/main" id="{0DE7DF85-87B1-BC49-9388-E11B0EDCA2F3}"/>
                  </a:ext>
                </a:extLst>
              </p:cNvPr>
              <p:cNvSpPr/>
              <p:nvPr/>
            </p:nvSpPr>
            <p:spPr>
              <a:xfrm>
                <a:off x="1644713" y="1971085"/>
                <a:ext cx="4280" cy="35488"/>
              </a:xfrm>
              <a:custGeom>
                <a:avLst/>
                <a:gdLst/>
                <a:ahLst/>
                <a:cxnLst/>
                <a:rect l="l" t="t" r="r" b="b"/>
                <a:pathLst>
                  <a:path w="275" h="2280" extrusionOk="0">
                    <a:moveTo>
                      <a:pt x="1" y="1"/>
                    </a:moveTo>
                    <a:lnTo>
                      <a:pt x="1" y="2279"/>
                    </a:lnTo>
                    <a:cubicBezTo>
                      <a:pt x="1" y="2279"/>
                      <a:pt x="153" y="1520"/>
                      <a:pt x="274" y="1"/>
                    </a:cubicBezTo>
                    <a:close/>
                  </a:path>
                </a:pathLst>
              </a:custGeom>
              <a:solidFill>
                <a:srgbClr val="C8C8C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Google Shape;977;p27">
                <a:extLst>
                  <a:ext uri="{FF2B5EF4-FFF2-40B4-BE49-F238E27FC236}">
                    <a16:creationId xmlns:a16="http://schemas.microsoft.com/office/drawing/2014/main" id="{28579E68-4F3D-3845-8EFA-7DDFA77171DD}"/>
                  </a:ext>
                </a:extLst>
              </p:cNvPr>
              <p:cNvSpPr/>
              <p:nvPr/>
            </p:nvSpPr>
            <p:spPr>
              <a:xfrm>
                <a:off x="1416690" y="1422995"/>
                <a:ext cx="26025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1672" h="34819" extrusionOk="0">
                    <a:moveTo>
                      <a:pt x="1" y="0"/>
                    </a:moveTo>
                    <a:lnTo>
                      <a:pt x="1" y="34819"/>
                    </a:lnTo>
                    <a:lnTo>
                      <a:pt x="396" y="34819"/>
                    </a:lnTo>
                    <a:cubicBezTo>
                      <a:pt x="912" y="29745"/>
                      <a:pt x="1672" y="17865"/>
                      <a:pt x="274" y="0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4" name="Google Shape;979;p27">
              <a:extLst>
                <a:ext uri="{FF2B5EF4-FFF2-40B4-BE49-F238E27FC236}">
                  <a16:creationId xmlns:a16="http://schemas.microsoft.com/office/drawing/2014/main" id="{DBC2E141-AB42-404F-89BC-A77C64AA7B69}"/>
                </a:ext>
              </a:extLst>
            </p:cNvPr>
            <p:cNvSpPr txBox="1"/>
            <p:nvPr/>
          </p:nvSpPr>
          <p:spPr>
            <a:xfrm>
              <a:off x="1682964" y="1384510"/>
              <a:ext cx="2446390" cy="662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800" tIns="243800" rIns="243800" bIns="243800" anchor="ctr" anchorCtr="0">
              <a:noAutofit/>
            </a:bodyPr>
            <a:lstStyle/>
            <a:p>
              <a:pPr algn="l">
                <a:spcBef>
                  <a:spcPts val="4400"/>
                </a:spcBef>
              </a:pPr>
              <a:r>
                <a:rPr lang="en-US" sz="3600" b="1" dirty="0">
                  <a:latin typeface="Arial" panose="020B0604020202020204" pitchFamily="34" charset="0"/>
                  <a:ea typeface="+mn-lt"/>
                  <a:cs typeface="Arial" panose="020B0604020202020204" pitchFamily="34" charset="0"/>
                  <a:sym typeface="Fira Sans"/>
                </a:rPr>
                <a:t>Mandates…</a:t>
              </a:r>
              <a:endParaRPr lang="en-US" sz="3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" sz="3600" b="1" dirty="0">
                <a:solidFill>
                  <a:schemeClr val="dk1"/>
                </a:solidFill>
                <a:latin typeface="Arial" panose="020B0604020202020204" pitchFamily="34" charset="0"/>
                <a:ea typeface="Fira Sans"/>
                <a:cs typeface="Arial" panose="020B0604020202020204" pitchFamily="34" charset="0"/>
              </a:endParaRPr>
            </a:p>
          </p:txBody>
        </p:sp>
      </p:grpSp>
      <p:grpSp>
        <p:nvGrpSpPr>
          <p:cNvPr id="295" name="Google Shape;953;p27">
            <a:extLst>
              <a:ext uri="{FF2B5EF4-FFF2-40B4-BE49-F238E27FC236}">
                <a16:creationId xmlns:a16="http://schemas.microsoft.com/office/drawing/2014/main" id="{8A3D761A-58B2-E049-A5D0-6027E223CCAF}"/>
              </a:ext>
            </a:extLst>
          </p:cNvPr>
          <p:cNvGrpSpPr/>
          <p:nvPr/>
        </p:nvGrpSpPr>
        <p:grpSpPr>
          <a:xfrm>
            <a:off x="1244984" y="8409183"/>
            <a:ext cx="7708213" cy="1212447"/>
            <a:chOff x="1055136" y="1324625"/>
            <a:chExt cx="3226411" cy="736800"/>
          </a:xfrm>
        </p:grpSpPr>
        <p:grpSp>
          <p:nvGrpSpPr>
            <p:cNvPr id="296" name="Google Shape;954;p27">
              <a:extLst>
                <a:ext uri="{FF2B5EF4-FFF2-40B4-BE49-F238E27FC236}">
                  <a16:creationId xmlns:a16="http://schemas.microsoft.com/office/drawing/2014/main" id="{D895EE06-308B-1F40-916B-C6045465BD78}"/>
                </a:ext>
              </a:extLst>
            </p:cNvPr>
            <p:cNvGrpSpPr/>
            <p:nvPr/>
          </p:nvGrpSpPr>
          <p:grpSpPr>
            <a:xfrm>
              <a:off x="1055136" y="1324625"/>
              <a:ext cx="3226411" cy="736800"/>
              <a:chOff x="976975" y="1324625"/>
              <a:chExt cx="3226411" cy="736800"/>
            </a:xfrm>
          </p:grpSpPr>
          <p:sp>
            <p:nvSpPr>
              <p:cNvPr id="298" name="Google Shape;955;p27">
                <a:extLst>
                  <a:ext uri="{FF2B5EF4-FFF2-40B4-BE49-F238E27FC236}">
                    <a16:creationId xmlns:a16="http://schemas.microsoft.com/office/drawing/2014/main" id="{975F8F8F-6916-A441-BE9E-6E44807FED1C}"/>
                  </a:ext>
                </a:extLst>
              </p:cNvPr>
              <p:cNvSpPr/>
              <p:nvPr/>
            </p:nvSpPr>
            <p:spPr>
              <a:xfrm>
                <a:off x="3674436" y="1415415"/>
                <a:ext cx="17993" cy="7596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488" extrusionOk="0">
                    <a:moveTo>
                      <a:pt x="1" y="1"/>
                    </a:moveTo>
                    <a:cubicBezTo>
                      <a:pt x="1" y="122"/>
                      <a:pt x="1" y="366"/>
                      <a:pt x="122" y="487"/>
                    </a:cubicBezTo>
                    <a:lnTo>
                      <a:pt x="1155" y="487"/>
                    </a:lnTo>
                    <a:lnTo>
                      <a:pt x="1155" y="1"/>
                    </a:lnTo>
                    <a:close/>
                  </a:path>
                </a:pathLst>
              </a:custGeom>
              <a:solidFill>
                <a:srgbClr val="D57734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Google Shape;956;p27">
                <a:extLst>
                  <a:ext uri="{FF2B5EF4-FFF2-40B4-BE49-F238E27FC236}">
                    <a16:creationId xmlns:a16="http://schemas.microsoft.com/office/drawing/2014/main" id="{93422DB1-2760-1F4A-AA82-4A824DC9C403}"/>
                  </a:ext>
                </a:extLst>
              </p:cNvPr>
              <p:cNvSpPr/>
              <p:nvPr/>
            </p:nvSpPr>
            <p:spPr>
              <a:xfrm>
                <a:off x="3674436" y="1964937"/>
                <a:ext cx="17993" cy="8063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518" extrusionOk="0">
                    <a:moveTo>
                      <a:pt x="122" y="1"/>
                    </a:moveTo>
                    <a:cubicBezTo>
                      <a:pt x="1" y="244"/>
                      <a:pt x="1" y="396"/>
                      <a:pt x="1" y="517"/>
                    </a:cubicBezTo>
                    <a:lnTo>
                      <a:pt x="1155" y="517"/>
                    </a:lnTo>
                    <a:lnTo>
                      <a:pt x="1155" y="1"/>
                    </a:lnTo>
                    <a:close/>
                  </a:path>
                </a:pathLst>
              </a:custGeom>
              <a:solidFill>
                <a:srgbClr val="AB401A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Google Shape;957;p27">
                <a:extLst>
                  <a:ext uri="{FF2B5EF4-FFF2-40B4-BE49-F238E27FC236}">
                    <a16:creationId xmlns:a16="http://schemas.microsoft.com/office/drawing/2014/main" id="{459A58CC-A855-1743-9265-97869BF2329C}"/>
                  </a:ext>
                </a:extLst>
              </p:cNvPr>
              <p:cNvSpPr/>
              <p:nvPr/>
            </p:nvSpPr>
            <p:spPr>
              <a:xfrm>
                <a:off x="3736021" y="1415416"/>
                <a:ext cx="464681" cy="541506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790" extrusionOk="0">
                    <a:moveTo>
                      <a:pt x="0" y="1"/>
                    </a:moveTo>
                    <a:lnTo>
                      <a:pt x="0" y="34789"/>
                    </a:lnTo>
                    <a:lnTo>
                      <a:pt x="21268" y="34789"/>
                    </a:lnTo>
                    <a:cubicBezTo>
                      <a:pt x="23942" y="34789"/>
                      <a:pt x="25978" y="32784"/>
                      <a:pt x="25978" y="30232"/>
                    </a:cubicBezTo>
                    <a:lnTo>
                      <a:pt x="25978" y="4558"/>
                    </a:lnTo>
                    <a:cubicBezTo>
                      <a:pt x="25978" y="2006"/>
                      <a:pt x="23942" y="1"/>
                      <a:pt x="21268" y="1"/>
                    </a:cubicBez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Google Shape;958;p27">
                <a:extLst>
                  <a:ext uri="{FF2B5EF4-FFF2-40B4-BE49-F238E27FC236}">
                    <a16:creationId xmlns:a16="http://schemas.microsoft.com/office/drawing/2014/main" id="{0B71863D-B174-B74F-98E7-741981065E9A}"/>
                  </a:ext>
                </a:extLst>
              </p:cNvPr>
              <p:cNvSpPr/>
              <p:nvPr/>
            </p:nvSpPr>
            <p:spPr>
              <a:xfrm>
                <a:off x="3736021" y="1431027"/>
                <a:ext cx="464681" cy="541973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820" extrusionOk="0">
                    <a:moveTo>
                      <a:pt x="0" y="1"/>
                    </a:moveTo>
                    <a:lnTo>
                      <a:pt x="0" y="34819"/>
                    </a:lnTo>
                    <a:lnTo>
                      <a:pt x="21268" y="34819"/>
                    </a:lnTo>
                    <a:cubicBezTo>
                      <a:pt x="23942" y="34819"/>
                      <a:pt x="25978" y="32784"/>
                      <a:pt x="25978" y="30262"/>
                    </a:cubicBezTo>
                    <a:lnTo>
                      <a:pt x="25978" y="4558"/>
                    </a:lnTo>
                    <a:cubicBezTo>
                      <a:pt x="25978" y="2036"/>
                      <a:pt x="23942" y="1"/>
                      <a:pt x="21268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Google Shape;959;p27">
                <a:extLst>
                  <a:ext uri="{FF2B5EF4-FFF2-40B4-BE49-F238E27FC236}">
                    <a16:creationId xmlns:a16="http://schemas.microsoft.com/office/drawing/2014/main" id="{DAF4C475-7E40-DE40-8FC0-8AC4B7F2A5FF}"/>
                  </a:ext>
                </a:extLst>
              </p:cNvPr>
              <p:cNvSpPr/>
              <p:nvPr/>
            </p:nvSpPr>
            <p:spPr>
              <a:xfrm>
                <a:off x="3738705" y="1418646"/>
                <a:ext cx="464681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819" extrusionOk="0">
                    <a:moveTo>
                      <a:pt x="0" y="0"/>
                    </a:moveTo>
                    <a:lnTo>
                      <a:pt x="0" y="34819"/>
                    </a:lnTo>
                    <a:lnTo>
                      <a:pt x="21268" y="34819"/>
                    </a:lnTo>
                    <a:cubicBezTo>
                      <a:pt x="23942" y="34819"/>
                      <a:pt x="25978" y="32783"/>
                      <a:pt x="25978" y="30261"/>
                    </a:cubicBezTo>
                    <a:lnTo>
                      <a:pt x="25978" y="4558"/>
                    </a:lnTo>
                    <a:cubicBezTo>
                      <a:pt x="25978" y="2036"/>
                      <a:pt x="23942" y="0"/>
                      <a:pt x="2126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Google Shape;960;p27">
                <a:extLst>
                  <a:ext uri="{FF2B5EF4-FFF2-40B4-BE49-F238E27FC236}">
                    <a16:creationId xmlns:a16="http://schemas.microsoft.com/office/drawing/2014/main" id="{AEE8B30B-3F40-9C43-A613-A6008E1F26C1}"/>
                  </a:ext>
                </a:extLst>
              </p:cNvPr>
              <p:cNvSpPr/>
              <p:nvPr/>
            </p:nvSpPr>
            <p:spPr>
              <a:xfrm>
                <a:off x="4073521" y="1422996"/>
                <a:ext cx="18496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34819" extrusionOk="0">
                    <a:moveTo>
                      <a:pt x="0" y="0"/>
                    </a:moveTo>
                    <a:cubicBezTo>
                      <a:pt x="122" y="638"/>
                      <a:pt x="122" y="1155"/>
                      <a:pt x="122" y="1793"/>
                    </a:cubicBezTo>
                    <a:lnTo>
                      <a:pt x="122" y="2279"/>
                    </a:lnTo>
                    <a:lnTo>
                      <a:pt x="122" y="32419"/>
                    </a:lnTo>
                    <a:lnTo>
                      <a:pt x="122" y="32935"/>
                    </a:lnTo>
                    <a:cubicBezTo>
                      <a:pt x="122" y="33695"/>
                      <a:pt x="122" y="34302"/>
                      <a:pt x="0" y="34819"/>
                    </a:cubicBezTo>
                    <a:lnTo>
                      <a:pt x="1033" y="34819"/>
                    </a:lnTo>
                    <a:lnTo>
                      <a:pt x="1033" y="0"/>
                    </a:ln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Google Shape;961;p27">
                <a:extLst>
                  <a:ext uri="{FF2B5EF4-FFF2-40B4-BE49-F238E27FC236}">
                    <a16:creationId xmlns:a16="http://schemas.microsoft.com/office/drawing/2014/main" id="{B3EADD30-A5F1-624E-96D6-7D0B4926FBC2}"/>
                  </a:ext>
                </a:extLst>
              </p:cNvPr>
              <p:cNvSpPr/>
              <p:nvPr/>
            </p:nvSpPr>
            <p:spPr>
              <a:xfrm>
                <a:off x="976975" y="1383740"/>
                <a:ext cx="84658" cy="62914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4042" extrusionOk="0">
                    <a:moveTo>
                      <a:pt x="3039" y="0"/>
                    </a:moveTo>
                    <a:cubicBezTo>
                      <a:pt x="1125" y="0"/>
                      <a:pt x="0" y="0"/>
                      <a:pt x="0" y="1124"/>
                    </a:cubicBezTo>
                    <a:lnTo>
                      <a:pt x="0" y="4041"/>
                    </a:lnTo>
                    <a:lnTo>
                      <a:pt x="5439" y="4041"/>
                    </a:lnTo>
                    <a:lnTo>
                      <a:pt x="5439" y="0"/>
                    </a:ln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Google Shape;962;p27">
                <a:extLst>
                  <a:ext uri="{FF2B5EF4-FFF2-40B4-BE49-F238E27FC236}">
                    <a16:creationId xmlns:a16="http://schemas.microsoft.com/office/drawing/2014/main" id="{F19A86CA-D48E-B34C-A155-67FA11C3F40D}"/>
                  </a:ext>
                </a:extLst>
              </p:cNvPr>
              <p:cNvSpPr/>
              <p:nvPr/>
            </p:nvSpPr>
            <p:spPr>
              <a:xfrm>
                <a:off x="976975" y="1941294"/>
                <a:ext cx="86557" cy="62914"/>
              </a:xfrm>
              <a:custGeom>
                <a:avLst/>
                <a:gdLst/>
                <a:ahLst/>
                <a:cxnLst/>
                <a:rect l="l" t="t" r="r" b="b"/>
                <a:pathLst>
                  <a:path w="5561" h="4042" extrusionOk="0">
                    <a:moveTo>
                      <a:pt x="0" y="1"/>
                    </a:moveTo>
                    <a:lnTo>
                      <a:pt x="0" y="2917"/>
                    </a:lnTo>
                    <a:cubicBezTo>
                      <a:pt x="0" y="4042"/>
                      <a:pt x="1125" y="4042"/>
                      <a:pt x="3039" y="4042"/>
                    </a:cubicBezTo>
                    <a:lnTo>
                      <a:pt x="5561" y="4042"/>
                    </a:lnTo>
                    <a:lnTo>
                      <a:pt x="5561" y="1"/>
                    </a:ln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Google Shape;963;p27">
                <a:extLst>
                  <a:ext uri="{FF2B5EF4-FFF2-40B4-BE49-F238E27FC236}">
                    <a16:creationId xmlns:a16="http://schemas.microsoft.com/office/drawing/2014/main" id="{B956E8E7-6715-844E-BBB2-57E55A31D69A}"/>
                  </a:ext>
                </a:extLst>
              </p:cNvPr>
              <p:cNvSpPr/>
              <p:nvPr/>
            </p:nvSpPr>
            <p:spPr>
              <a:xfrm>
                <a:off x="976975" y="1933262"/>
                <a:ext cx="86557" cy="63381"/>
              </a:xfrm>
              <a:custGeom>
                <a:avLst/>
                <a:gdLst/>
                <a:ahLst/>
                <a:cxnLst/>
                <a:rect l="l" t="t" r="r" b="b"/>
                <a:pathLst>
                  <a:path w="5561" h="4072" extrusionOk="0">
                    <a:moveTo>
                      <a:pt x="0" y="0"/>
                    </a:moveTo>
                    <a:lnTo>
                      <a:pt x="0" y="2917"/>
                    </a:lnTo>
                    <a:cubicBezTo>
                      <a:pt x="0" y="4071"/>
                      <a:pt x="1125" y="4071"/>
                      <a:pt x="3039" y="4071"/>
                    </a:cubicBezTo>
                    <a:lnTo>
                      <a:pt x="5561" y="4071"/>
                    </a:lnTo>
                    <a:lnTo>
                      <a:pt x="5561" y="0"/>
                    </a:ln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Google Shape;964;p27">
                <a:extLst>
                  <a:ext uri="{FF2B5EF4-FFF2-40B4-BE49-F238E27FC236}">
                    <a16:creationId xmlns:a16="http://schemas.microsoft.com/office/drawing/2014/main" id="{14B223B5-97AF-D447-AF3A-A5F991F9FF95}"/>
                  </a:ext>
                </a:extLst>
              </p:cNvPr>
              <p:cNvSpPr/>
              <p:nvPr/>
            </p:nvSpPr>
            <p:spPr>
              <a:xfrm>
                <a:off x="976975" y="1391694"/>
                <a:ext cx="84658" cy="61108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3926" extrusionOk="0">
                    <a:moveTo>
                      <a:pt x="2024" y="0"/>
                    </a:moveTo>
                    <a:cubicBezTo>
                      <a:pt x="734" y="0"/>
                      <a:pt x="0" y="99"/>
                      <a:pt x="0" y="1130"/>
                    </a:cubicBezTo>
                    <a:lnTo>
                      <a:pt x="0" y="3925"/>
                    </a:lnTo>
                    <a:lnTo>
                      <a:pt x="5439" y="3925"/>
                    </a:lnTo>
                    <a:lnTo>
                      <a:pt x="5439" y="6"/>
                    </a:lnTo>
                    <a:lnTo>
                      <a:pt x="3039" y="6"/>
                    </a:lnTo>
                    <a:cubicBezTo>
                      <a:pt x="2671" y="6"/>
                      <a:pt x="2332" y="0"/>
                      <a:pt x="2024" y="0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Google Shape;965;p27">
                <a:extLst>
                  <a:ext uri="{FF2B5EF4-FFF2-40B4-BE49-F238E27FC236}">
                    <a16:creationId xmlns:a16="http://schemas.microsoft.com/office/drawing/2014/main" id="{33A52A83-5E93-C147-AA5D-C711D5A8D4FE}"/>
                  </a:ext>
                </a:extLst>
              </p:cNvPr>
              <p:cNvSpPr/>
              <p:nvPr/>
            </p:nvSpPr>
            <p:spPr>
              <a:xfrm>
                <a:off x="1014325" y="1324625"/>
                <a:ext cx="3061392" cy="721204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335" extrusionOk="0">
                    <a:moveTo>
                      <a:pt x="3677" y="0"/>
                    </a:moveTo>
                    <a:cubicBezTo>
                      <a:pt x="1641" y="0"/>
                      <a:pt x="1" y="1641"/>
                      <a:pt x="1" y="3798"/>
                    </a:cubicBezTo>
                    <a:lnTo>
                      <a:pt x="1" y="38222"/>
                    </a:lnTo>
                    <a:cubicBezTo>
                      <a:pt x="1" y="42658"/>
                      <a:pt x="3677" y="46334"/>
                      <a:pt x="8113" y="46334"/>
                    </a:cubicBezTo>
                    <a:lnTo>
                      <a:pt x="163065" y="46334"/>
                    </a:lnTo>
                    <a:cubicBezTo>
                      <a:pt x="167622" y="46334"/>
                      <a:pt x="171147" y="42658"/>
                      <a:pt x="171147" y="38222"/>
                    </a:cubicBezTo>
                    <a:lnTo>
                      <a:pt x="171147" y="8113"/>
                    </a:lnTo>
                    <a:cubicBezTo>
                      <a:pt x="171147" y="3677"/>
                      <a:pt x="167622" y="0"/>
                      <a:pt x="1630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marL="342900" indent="-342900">
                  <a:buFont typeface="Arial"/>
                  <a:buChar char="•"/>
                </a:pPr>
                <a:endParaRPr lang="en-US"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Google Shape;966;p27">
                <a:extLst>
                  <a:ext uri="{FF2B5EF4-FFF2-40B4-BE49-F238E27FC236}">
                    <a16:creationId xmlns:a16="http://schemas.microsoft.com/office/drawing/2014/main" id="{2DCFB58C-0A0E-3849-88C6-19729C243715}"/>
                  </a:ext>
                </a:extLst>
              </p:cNvPr>
              <p:cNvSpPr/>
              <p:nvPr/>
            </p:nvSpPr>
            <p:spPr>
              <a:xfrm>
                <a:off x="1014325" y="1342120"/>
                <a:ext cx="3061392" cy="719305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213" extrusionOk="0">
                    <a:moveTo>
                      <a:pt x="3677" y="1"/>
                    </a:moveTo>
                    <a:cubicBezTo>
                      <a:pt x="1641" y="1"/>
                      <a:pt x="1" y="1672"/>
                      <a:pt x="1" y="3677"/>
                    </a:cubicBezTo>
                    <a:lnTo>
                      <a:pt x="1" y="38131"/>
                    </a:lnTo>
                    <a:cubicBezTo>
                      <a:pt x="1" y="42688"/>
                      <a:pt x="3677" y="46213"/>
                      <a:pt x="8113" y="46213"/>
                    </a:cubicBezTo>
                    <a:lnTo>
                      <a:pt x="163065" y="46213"/>
                    </a:lnTo>
                    <a:cubicBezTo>
                      <a:pt x="167622" y="46213"/>
                      <a:pt x="171147" y="42688"/>
                      <a:pt x="171147" y="38131"/>
                    </a:cubicBezTo>
                    <a:lnTo>
                      <a:pt x="171147" y="8113"/>
                    </a:lnTo>
                    <a:cubicBezTo>
                      <a:pt x="171147" y="3677"/>
                      <a:pt x="167622" y="1"/>
                      <a:pt x="163065" y="1"/>
                    </a:cubicBezTo>
                    <a:close/>
                  </a:path>
                </a:pathLst>
              </a:custGeom>
              <a:solidFill>
                <a:srgbClr val="B2B3B3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Google Shape;967;p27">
                <a:extLst>
                  <a:ext uri="{FF2B5EF4-FFF2-40B4-BE49-F238E27FC236}">
                    <a16:creationId xmlns:a16="http://schemas.microsoft.com/office/drawing/2014/main" id="{19790C0D-DF1B-3D49-AE1E-1EC2B25EA39A}"/>
                  </a:ext>
                </a:extLst>
              </p:cNvPr>
              <p:cNvSpPr/>
              <p:nvPr/>
            </p:nvSpPr>
            <p:spPr>
              <a:xfrm>
                <a:off x="1014325" y="1332657"/>
                <a:ext cx="3061392" cy="721204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335" extrusionOk="0">
                    <a:moveTo>
                      <a:pt x="3677" y="1"/>
                    </a:moveTo>
                    <a:cubicBezTo>
                      <a:pt x="1641" y="1"/>
                      <a:pt x="1" y="1763"/>
                      <a:pt x="1" y="3799"/>
                    </a:cubicBezTo>
                    <a:lnTo>
                      <a:pt x="1" y="38223"/>
                    </a:lnTo>
                    <a:cubicBezTo>
                      <a:pt x="1" y="42658"/>
                      <a:pt x="3677" y="46335"/>
                      <a:pt x="8113" y="46335"/>
                    </a:cubicBezTo>
                    <a:lnTo>
                      <a:pt x="163065" y="46335"/>
                    </a:lnTo>
                    <a:cubicBezTo>
                      <a:pt x="167622" y="46335"/>
                      <a:pt x="171147" y="42658"/>
                      <a:pt x="171147" y="38223"/>
                    </a:cubicBezTo>
                    <a:lnTo>
                      <a:pt x="171147" y="8083"/>
                    </a:lnTo>
                    <a:cubicBezTo>
                      <a:pt x="171147" y="3647"/>
                      <a:pt x="167622" y="1"/>
                      <a:pt x="163065" y="1"/>
                    </a:cubicBezTo>
                    <a:close/>
                  </a:path>
                </a:pathLst>
              </a:custGeom>
              <a:solidFill>
                <a:srgbClr val="E6E6E5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Google Shape;968;p27">
                <a:extLst>
                  <a:ext uri="{FF2B5EF4-FFF2-40B4-BE49-F238E27FC236}">
                    <a16:creationId xmlns:a16="http://schemas.microsoft.com/office/drawing/2014/main" id="{53BA960B-CDF0-E54A-B28A-BEF002A2684A}"/>
                  </a:ext>
                </a:extLst>
              </p:cNvPr>
              <p:cNvSpPr/>
              <p:nvPr/>
            </p:nvSpPr>
            <p:spPr>
              <a:xfrm>
                <a:off x="993303" y="1399336"/>
                <a:ext cx="285149" cy="573664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856" extrusionOk="0">
                    <a:moveTo>
                      <a:pt x="0" y="1"/>
                    </a:moveTo>
                    <a:lnTo>
                      <a:pt x="0" y="18504"/>
                    </a:lnTo>
                    <a:lnTo>
                      <a:pt x="0" y="36855"/>
                    </a:lnTo>
                    <a:cubicBezTo>
                      <a:pt x="0" y="36734"/>
                      <a:pt x="122" y="35974"/>
                      <a:pt x="1520" y="35974"/>
                    </a:cubicBezTo>
                    <a:lnTo>
                      <a:pt x="30383" y="35974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2"/>
                      <a:pt x="0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Google Shape;969;p27">
                <a:extLst>
                  <a:ext uri="{FF2B5EF4-FFF2-40B4-BE49-F238E27FC236}">
                    <a16:creationId xmlns:a16="http://schemas.microsoft.com/office/drawing/2014/main" id="{3650B58C-FC16-BA40-9E70-A51DF9223346}"/>
                  </a:ext>
                </a:extLst>
              </p:cNvPr>
              <p:cNvSpPr/>
              <p:nvPr/>
            </p:nvSpPr>
            <p:spPr>
              <a:xfrm>
                <a:off x="993303" y="1415415"/>
                <a:ext cx="260656" cy="573181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825" extrusionOk="0">
                    <a:moveTo>
                      <a:pt x="0" y="1"/>
                    </a:moveTo>
                    <a:lnTo>
                      <a:pt x="0" y="18352"/>
                    </a:lnTo>
                    <a:lnTo>
                      <a:pt x="0" y="36825"/>
                    </a:lnTo>
                    <a:cubicBezTo>
                      <a:pt x="0" y="36703"/>
                      <a:pt x="122" y="35944"/>
                      <a:pt x="1520" y="35944"/>
                    </a:cubicBezTo>
                    <a:lnTo>
                      <a:pt x="30383" y="35944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2"/>
                      <a:pt x="0" y="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Google Shape;970;p27">
                <a:extLst>
                  <a:ext uri="{FF2B5EF4-FFF2-40B4-BE49-F238E27FC236}">
                    <a16:creationId xmlns:a16="http://schemas.microsoft.com/office/drawing/2014/main" id="{8E939A7E-5030-9844-A2B1-C5E60F15CA03}"/>
                  </a:ext>
                </a:extLst>
              </p:cNvPr>
              <p:cNvSpPr/>
              <p:nvPr/>
            </p:nvSpPr>
            <p:spPr>
              <a:xfrm>
                <a:off x="993303" y="1409266"/>
                <a:ext cx="293313" cy="571298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704" extrusionOk="0">
                    <a:moveTo>
                      <a:pt x="0" y="1"/>
                    </a:moveTo>
                    <a:lnTo>
                      <a:pt x="0" y="18352"/>
                    </a:lnTo>
                    <a:lnTo>
                      <a:pt x="0" y="36703"/>
                    </a:lnTo>
                    <a:cubicBezTo>
                      <a:pt x="0" y="36582"/>
                      <a:pt x="122" y="35822"/>
                      <a:pt x="1520" y="35822"/>
                    </a:cubicBezTo>
                    <a:lnTo>
                      <a:pt x="30383" y="35822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3"/>
                      <a:pt x="0" y="1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Google Shape;974;p27">
                <a:extLst>
                  <a:ext uri="{FF2B5EF4-FFF2-40B4-BE49-F238E27FC236}">
                    <a16:creationId xmlns:a16="http://schemas.microsoft.com/office/drawing/2014/main" id="{ED4DB37E-3E27-5A43-B838-7E455A495856}"/>
                  </a:ext>
                </a:extLst>
              </p:cNvPr>
              <p:cNvSpPr/>
              <p:nvPr/>
            </p:nvSpPr>
            <p:spPr>
              <a:xfrm>
                <a:off x="1408547" y="1436193"/>
                <a:ext cx="232913" cy="528728"/>
              </a:xfrm>
              <a:custGeom>
                <a:avLst/>
                <a:gdLst/>
                <a:ahLst/>
                <a:cxnLst/>
                <a:rect l="l" t="t" r="r" b="b"/>
                <a:pathLst>
                  <a:path w="25979" h="34819" extrusionOk="0">
                    <a:moveTo>
                      <a:pt x="1" y="0"/>
                    </a:moveTo>
                    <a:lnTo>
                      <a:pt x="1" y="34819"/>
                    </a:lnTo>
                    <a:lnTo>
                      <a:pt x="20145" y="34819"/>
                    </a:lnTo>
                    <a:cubicBezTo>
                      <a:pt x="23304" y="34819"/>
                      <a:pt x="25978" y="32175"/>
                      <a:pt x="25978" y="28985"/>
                    </a:cubicBezTo>
                    <a:lnTo>
                      <a:pt x="25978" y="5712"/>
                    </a:lnTo>
                    <a:cubicBezTo>
                      <a:pt x="25978" y="2552"/>
                      <a:pt x="23304" y="0"/>
                      <a:pt x="2014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Google Shape;975;p27">
                <a:extLst>
                  <a:ext uri="{FF2B5EF4-FFF2-40B4-BE49-F238E27FC236}">
                    <a16:creationId xmlns:a16="http://schemas.microsoft.com/office/drawing/2014/main" id="{8F30F752-60F9-7C48-B746-16B2A2ED185A}"/>
                  </a:ext>
                </a:extLst>
              </p:cNvPr>
              <p:cNvSpPr/>
              <p:nvPr/>
            </p:nvSpPr>
            <p:spPr>
              <a:xfrm>
                <a:off x="1644713" y="1383740"/>
                <a:ext cx="4280" cy="29340"/>
              </a:xfrm>
              <a:custGeom>
                <a:avLst/>
                <a:gdLst/>
                <a:ahLst/>
                <a:cxnLst/>
                <a:rect l="l" t="t" r="r" b="b"/>
                <a:pathLst>
                  <a:path w="275" h="1885" extrusionOk="0">
                    <a:moveTo>
                      <a:pt x="1" y="0"/>
                    </a:moveTo>
                    <a:lnTo>
                      <a:pt x="1" y="1884"/>
                    </a:lnTo>
                    <a:lnTo>
                      <a:pt x="274" y="1884"/>
                    </a:lnTo>
                    <a:cubicBezTo>
                      <a:pt x="153" y="1276"/>
                      <a:pt x="153" y="638"/>
                      <a:pt x="1" y="0"/>
                    </a:cubicBezTo>
                    <a:close/>
                  </a:path>
                </a:pathLst>
              </a:custGeom>
              <a:solidFill>
                <a:srgbClr val="C8C8C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Google Shape;976;p27">
                <a:extLst>
                  <a:ext uri="{FF2B5EF4-FFF2-40B4-BE49-F238E27FC236}">
                    <a16:creationId xmlns:a16="http://schemas.microsoft.com/office/drawing/2014/main" id="{7D5649B0-A285-BD4A-9218-E276EF21C80B}"/>
                  </a:ext>
                </a:extLst>
              </p:cNvPr>
              <p:cNvSpPr/>
              <p:nvPr/>
            </p:nvSpPr>
            <p:spPr>
              <a:xfrm>
                <a:off x="1644713" y="1971085"/>
                <a:ext cx="4280" cy="35488"/>
              </a:xfrm>
              <a:custGeom>
                <a:avLst/>
                <a:gdLst/>
                <a:ahLst/>
                <a:cxnLst/>
                <a:rect l="l" t="t" r="r" b="b"/>
                <a:pathLst>
                  <a:path w="275" h="2280" extrusionOk="0">
                    <a:moveTo>
                      <a:pt x="1" y="1"/>
                    </a:moveTo>
                    <a:lnTo>
                      <a:pt x="1" y="2279"/>
                    </a:lnTo>
                    <a:cubicBezTo>
                      <a:pt x="1" y="2279"/>
                      <a:pt x="153" y="1520"/>
                      <a:pt x="274" y="1"/>
                    </a:cubicBezTo>
                    <a:close/>
                  </a:path>
                </a:pathLst>
              </a:custGeom>
              <a:solidFill>
                <a:srgbClr val="C8C8C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Google Shape;977;p27">
                <a:extLst>
                  <a:ext uri="{FF2B5EF4-FFF2-40B4-BE49-F238E27FC236}">
                    <a16:creationId xmlns:a16="http://schemas.microsoft.com/office/drawing/2014/main" id="{01223015-5916-CE43-8AF1-C50A641D1C68}"/>
                  </a:ext>
                </a:extLst>
              </p:cNvPr>
              <p:cNvSpPr/>
              <p:nvPr/>
            </p:nvSpPr>
            <p:spPr>
              <a:xfrm>
                <a:off x="1416690" y="1422995"/>
                <a:ext cx="26025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1672" h="34819" extrusionOk="0">
                    <a:moveTo>
                      <a:pt x="1" y="0"/>
                    </a:moveTo>
                    <a:lnTo>
                      <a:pt x="1" y="34819"/>
                    </a:lnTo>
                    <a:lnTo>
                      <a:pt x="396" y="34819"/>
                    </a:lnTo>
                    <a:cubicBezTo>
                      <a:pt x="912" y="29745"/>
                      <a:pt x="1672" y="17865"/>
                      <a:pt x="274" y="0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7" name="Google Shape;979;p27">
              <a:extLst>
                <a:ext uri="{FF2B5EF4-FFF2-40B4-BE49-F238E27FC236}">
                  <a16:creationId xmlns:a16="http://schemas.microsoft.com/office/drawing/2014/main" id="{89BB1627-E2B5-2647-A2DF-874121E50A90}"/>
                </a:ext>
              </a:extLst>
            </p:cNvPr>
            <p:cNvSpPr txBox="1"/>
            <p:nvPr/>
          </p:nvSpPr>
          <p:spPr>
            <a:xfrm>
              <a:off x="1682964" y="1384510"/>
              <a:ext cx="2453143" cy="6510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800" tIns="243800" rIns="243800" bIns="243800" anchor="ctr" anchorCtr="0">
              <a:noAutofit/>
            </a:bodyPr>
            <a:lstStyle/>
            <a:p>
              <a:pPr algn="l">
                <a:spcBef>
                  <a:spcPts val="4400"/>
                </a:spcBef>
              </a:pPr>
              <a:r>
                <a:rPr lang="en-US" sz="3600" b="1" dirty="0">
                  <a:latin typeface="Arial" panose="020B0604020202020204" pitchFamily="34" charset="0"/>
                  <a:ea typeface="+mn-lt"/>
                  <a:cs typeface="Arial" panose="020B0604020202020204" pitchFamily="34" charset="0"/>
                  <a:sym typeface="Fira Sans"/>
                </a:rPr>
                <a:t>Requests…</a:t>
              </a:r>
              <a:endParaRPr lang="en-US" sz="3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" sz="3600" b="1" dirty="0">
                <a:solidFill>
                  <a:schemeClr val="dk1"/>
                </a:solidFill>
                <a:latin typeface="Arial" panose="020B0604020202020204" pitchFamily="34" charset="0"/>
                <a:ea typeface="Fira Sans"/>
                <a:cs typeface="Arial" panose="020B0604020202020204" pitchFamily="34" charset="0"/>
              </a:endParaRPr>
            </a:p>
          </p:txBody>
        </p:sp>
      </p:grpSp>
      <p:sp>
        <p:nvSpPr>
          <p:cNvPr id="365" name="Rectangle: Top Corners Rounded 2">
            <a:extLst>
              <a:ext uri="{FF2B5EF4-FFF2-40B4-BE49-F238E27FC236}">
                <a16:creationId xmlns:a16="http://schemas.microsoft.com/office/drawing/2014/main" id="{8192997F-EDA8-0D45-BDEE-9A0240264BA5}"/>
              </a:ext>
            </a:extLst>
          </p:cNvPr>
          <p:cNvSpPr/>
          <p:nvPr/>
        </p:nvSpPr>
        <p:spPr>
          <a:xfrm>
            <a:off x="9185514" y="4250175"/>
            <a:ext cx="7708212" cy="1269127"/>
          </a:xfrm>
          <a:prstGeom prst="round2SameRect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825500"/>
            <a:r>
              <a:rPr lang="en-US" sz="3600" b="1" dirty="0">
                <a:solidFill>
                  <a:srgbClr val="FFFFFF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Condition 2</a:t>
            </a:r>
          </a:p>
          <a:p>
            <a:pPr defTabSz="825500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New/expanded activities</a:t>
            </a:r>
          </a:p>
        </p:txBody>
      </p:sp>
      <p:grpSp>
        <p:nvGrpSpPr>
          <p:cNvPr id="366" name="Google Shape;953;p27">
            <a:extLst>
              <a:ext uri="{FF2B5EF4-FFF2-40B4-BE49-F238E27FC236}">
                <a16:creationId xmlns:a16="http://schemas.microsoft.com/office/drawing/2014/main" id="{4C6C7B45-7A97-CC4B-939C-EBB07FA16816}"/>
              </a:ext>
            </a:extLst>
          </p:cNvPr>
          <p:cNvGrpSpPr/>
          <p:nvPr/>
        </p:nvGrpSpPr>
        <p:grpSpPr>
          <a:xfrm>
            <a:off x="9185513" y="5678825"/>
            <a:ext cx="7708212" cy="1212444"/>
            <a:chOff x="1055136" y="1324625"/>
            <a:chExt cx="3226411" cy="736800"/>
          </a:xfrm>
        </p:grpSpPr>
        <p:grpSp>
          <p:nvGrpSpPr>
            <p:cNvPr id="367" name="Google Shape;954;p27">
              <a:extLst>
                <a:ext uri="{FF2B5EF4-FFF2-40B4-BE49-F238E27FC236}">
                  <a16:creationId xmlns:a16="http://schemas.microsoft.com/office/drawing/2014/main" id="{76AC4777-5E04-2841-9268-8AD07A2D4A46}"/>
                </a:ext>
              </a:extLst>
            </p:cNvPr>
            <p:cNvGrpSpPr/>
            <p:nvPr/>
          </p:nvGrpSpPr>
          <p:grpSpPr>
            <a:xfrm>
              <a:off x="1055136" y="1324625"/>
              <a:ext cx="3226411" cy="736800"/>
              <a:chOff x="976975" y="1324625"/>
              <a:chExt cx="3226411" cy="736800"/>
            </a:xfrm>
          </p:grpSpPr>
          <p:sp>
            <p:nvSpPr>
              <p:cNvPr id="369" name="Google Shape;955;p27">
                <a:extLst>
                  <a:ext uri="{FF2B5EF4-FFF2-40B4-BE49-F238E27FC236}">
                    <a16:creationId xmlns:a16="http://schemas.microsoft.com/office/drawing/2014/main" id="{AF5E4C9B-9C4B-8743-8125-330AAA24D305}"/>
                  </a:ext>
                </a:extLst>
              </p:cNvPr>
              <p:cNvSpPr/>
              <p:nvPr/>
            </p:nvSpPr>
            <p:spPr>
              <a:xfrm>
                <a:off x="3674436" y="1415415"/>
                <a:ext cx="17993" cy="7596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488" extrusionOk="0">
                    <a:moveTo>
                      <a:pt x="1" y="1"/>
                    </a:moveTo>
                    <a:cubicBezTo>
                      <a:pt x="1" y="122"/>
                      <a:pt x="1" y="366"/>
                      <a:pt x="122" y="487"/>
                    </a:cubicBezTo>
                    <a:lnTo>
                      <a:pt x="1155" y="487"/>
                    </a:lnTo>
                    <a:lnTo>
                      <a:pt x="1155" y="1"/>
                    </a:lnTo>
                    <a:close/>
                  </a:path>
                </a:pathLst>
              </a:custGeom>
              <a:solidFill>
                <a:srgbClr val="D57734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Google Shape;956;p27">
                <a:extLst>
                  <a:ext uri="{FF2B5EF4-FFF2-40B4-BE49-F238E27FC236}">
                    <a16:creationId xmlns:a16="http://schemas.microsoft.com/office/drawing/2014/main" id="{4C841748-2B24-0F42-B4C6-A7D9C5B5716A}"/>
                  </a:ext>
                </a:extLst>
              </p:cNvPr>
              <p:cNvSpPr/>
              <p:nvPr/>
            </p:nvSpPr>
            <p:spPr>
              <a:xfrm>
                <a:off x="3674436" y="1964937"/>
                <a:ext cx="17993" cy="8063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518" extrusionOk="0">
                    <a:moveTo>
                      <a:pt x="122" y="1"/>
                    </a:moveTo>
                    <a:cubicBezTo>
                      <a:pt x="1" y="244"/>
                      <a:pt x="1" y="396"/>
                      <a:pt x="1" y="517"/>
                    </a:cubicBezTo>
                    <a:lnTo>
                      <a:pt x="1155" y="517"/>
                    </a:lnTo>
                    <a:lnTo>
                      <a:pt x="1155" y="1"/>
                    </a:lnTo>
                    <a:close/>
                  </a:path>
                </a:pathLst>
              </a:custGeom>
              <a:solidFill>
                <a:srgbClr val="AB401A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Google Shape;957;p27">
                <a:extLst>
                  <a:ext uri="{FF2B5EF4-FFF2-40B4-BE49-F238E27FC236}">
                    <a16:creationId xmlns:a16="http://schemas.microsoft.com/office/drawing/2014/main" id="{DE8D80E7-60E6-7B47-BDC6-9B2FC3861C99}"/>
                  </a:ext>
                </a:extLst>
              </p:cNvPr>
              <p:cNvSpPr/>
              <p:nvPr/>
            </p:nvSpPr>
            <p:spPr>
              <a:xfrm>
                <a:off x="3736021" y="1415416"/>
                <a:ext cx="464681" cy="541506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790" extrusionOk="0">
                    <a:moveTo>
                      <a:pt x="0" y="1"/>
                    </a:moveTo>
                    <a:lnTo>
                      <a:pt x="0" y="34789"/>
                    </a:lnTo>
                    <a:lnTo>
                      <a:pt x="21268" y="34789"/>
                    </a:lnTo>
                    <a:cubicBezTo>
                      <a:pt x="23942" y="34789"/>
                      <a:pt x="25978" y="32784"/>
                      <a:pt x="25978" y="30232"/>
                    </a:cubicBezTo>
                    <a:lnTo>
                      <a:pt x="25978" y="4558"/>
                    </a:lnTo>
                    <a:cubicBezTo>
                      <a:pt x="25978" y="2006"/>
                      <a:pt x="23942" y="1"/>
                      <a:pt x="21268" y="1"/>
                    </a:cubicBez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Google Shape;958;p27">
                <a:extLst>
                  <a:ext uri="{FF2B5EF4-FFF2-40B4-BE49-F238E27FC236}">
                    <a16:creationId xmlns:a16="http://schemas.microsoft.com/office/drawing/2014/main" id="{5C35F9DE-55F5-B643-BB46-B66BA9D253A0}"/>
                  </a:ext>
                </a:extLst>
              </p:cNvPr>
              <p:cNvSpPr/>
              <p:nvPr/>
            </p:nvSpPr>
            <p:spPr>
              <a:xfrm>
                <a:off x="3736021" y="1431027"/>
                <a:ext cx="464681" cy="541973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820" extrusionOk="0">
                    <a:moveTo>
                      <a:pt x="0" y="1"/>
                    </a:moveTo>
                    <a:lnTo>
                      <a:pt x="0" y="34819"/>
                    </a:lnTo>
                    <a:lnTo>
                      <a:pt x="21268" y="34819"/>
                    </a:lnTo>
                    <a:cubicBezTo>
                      <a:pt x="23942" y="34819"/>
                      <a:pt x="25978" y="32784"/>
                      <a:pt x="25978" y="30262"/>
                    </a:cubicBezTo>
                    <a:lnTo>
                      <a:pt x="25978" y="4558"/>
                    </a:lnTo>
                    <a:cubicBezTo>
                      <a:pt x="25978" y="2036"/>
                      <a:pt x="23942" y="1"/>
                      <a:pt x="21268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Google Shape;959;p27">
                <a:extLst>
                  <a:ext uri="{FF2B5EF4-FFF2-40B4-BE49-F238E27FC236}">
                    <a16:creationId xmlns:a16="http://schemas.microsoft.com/office/drawing/2014/main" id="{DBD3087B-1E40-E946-AF83-753D766EB3BF}"/>
                  </a:ext>
                </a:extLst>
              </p:cNvPr>
              <p:cNvSpPr/>
              <p:nvPr/>
            </p:nvSpPr>
            <p:spPr>
              <a:xfrm>
                <a:off x="3738705" y="1418646"/>
                <a:ext cx="464681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819" extrusionOk="0">
                    <a:moveTo>
                      <a:pt x="0" y="0"/>
                    </a:moveTo>
                    <a:lnTo>
                      <a:pt x="0" y="34819"/>
                    </a:lnTo>
                    <a:lnTo>
                      <a:pt x="21268" y="34819"/>
                    </a:lnTo>
                    <a:cubicBezTo>
                      <a:pt x="23942" y="34819"/>
                      <a:pt x="25978" y="32783"/>
                      <a:pt x="25978" y="30261"/>
                    </a:cubicBezTo>
                    <a:lnTo>
                      <a:pt x="25978" y="4558"/>
                    </a:lnTo>
                    <a:cubicBezTo>
                      <a:pt x="25978" y="2036"/>
                      <a:pt x="23942" y="0"/>
                      <a:pt x="2126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Google Shape;960;p27">
                <a:extLst>
                  <a:ext uri="{FF2B5EF4-FFF2-40B4-BE49-F238E27FC236}">
                    <a16:creationId xmlns:a16="http://schemas.microsoft.com/office/drawing/2014/main" id="{762A3752-1C84-FC46-8CE1-3CF2716DDC5D}"/>
                  </a:ext>
                </a:extLst>
              </p:cNvPr>
              <p:cNvSpPr/>
              <p:nvPr/>
            </p:nvSpPr>
            <p:spPr>
              <a:xfrm>
                <a:off x="4073521" y="1422996"/>
                <a:ext cx="18496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34819" extrusionOk="0">
                    <a:moveTo>
                      <a:pt x="0" y="0"/>
                    </a:moveTo>
                    <a:cubicBezTo>
                      <a:pt x="122" y="638"/>
                      <a:pt x="122" y="1155"/>
                      <a:pt x="122" y="1793"/>
                    </a:cubicBezTo>
                    <a:lnTo>
                      <a:pt x="122" y="2279"/>
                    </a:lnTo>
                    <a:lnTo>
                      <a:pt x="122" y="32419"/>
                    </a:lnTo>
                    <a:lnTo>
                      <a:pt x="122" y="32935"/>
                    </a:lnTo>
                    <a:cubicBezTo>
                      <a:pt x="122" y="33695"/>
                      <a:pt x="122" y="34302"/>
                      <a:pt x="0" y="34819"/>
                    </a:cubicBezTo>
                    <a:lnTo>
                      <a:pt x="1033" y="34819"/>
                    </a:lnTo>
                    <a:lnTo>
                      <a:pt x="1033" y="0"/>
                    </a:ln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Google Shape;961;p27">
                <a:extLst>
                  <a:ext uri="{FF2B5EF4-FFF2-40B4-BE49-F238E27FC236}">
                    <a16:creationId xmlns:a16="http://schemas.microsoft.com/office/drawing/2014/main" id="{C570231D-B571-E241-BC07-210C578739DB}"/>
                  </a:ext>
                </a:extLst>
              </p:cNvPr>
              <p:cNvSpPr/>
              <p:nvPr/>
            </p:nvSpPr>
            <p:spPr>
              <a:xfrm>
                <a:off x="976975" y="1383740"/>
                <a:ext cx="84658" cy="62914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4042" extrusionOk="0">
                    <a:moveTo>
                      <a:pt x="3039" y="0"/>
                    </a:moveTo>
                    <a:cubicBezTo>
                      <a:pt x="1125" y="0"/>
                      <a:pt x="0" y="0"/>
                      <a:pt x="0" y="1124"/>
                    </a:cubicBezTo>
                    <a:lnTo>
                      <a:pt x="0" y="4041"/>
                    </a:lnTo>
                    <a:lnTo>
                      <a:pt x="5439" y="4041"/>
                    </a:lnTo>
                    <a:lnTo>
                      <a:pt x="5439" y="0"/>
                    </a:ln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Google Shape;962;p27">
                <a:extLst>
                  <a:ext uri="{FF2B5EF4-FFF2-40B4-BE49-F238E27FC236}">
                    <a16:creationId xmlns:a16="http://schemas.microsoft.com/office/drawing/2014/main" id="{5E3366E1-28BA-024A-B6B5-D4D8EEFF362C}"/>
                  </a:ext>
                </a:extLst>
              </p:cNvPr>
              <p:cNvSpPr/>
              <p:nvPr/>
            </p:nvSpPr>
            <p:spPr>
              <a:xfrm>
                <a:off x="976975" y="1941294"/>
                <a:ext cx="86557" cy="62914"/>
              </a:xfrm>
              <a:custGeom>
                <a:avLst/>
                <a:gdLst/>
                <a:ahLst/>
                <a:cxnLst/>
                <a:rect l="l" t="t" r="r" b="b"/>
                <a:pathLst>
                  <a:path w="5561" h="4042" extrusionOk="0">
                    <a:moveTo>
                      <a:pt x="0" y="1"/>
                    </a:moveTo>
                    <a:lnTo>
                      <a:pt x="0" y="2917"/>
                    </a:lnTo>
                    <a:cubicBezTo>
                      <a:pt x="0" y="4042"/>
                      <a:pt x="1125" y="4042"/>
                      <a:pt x="3039" y="4042"/>
                    </a:cubicBezTo>
                    <a:lnTo>
                      <a:pt x="5561" y="4042"/>
                    </a:lnTo>
                    <a:lnTo>
                      <a:pt x="5561" y="1"/>
                    </a:ln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Google Shape;963;p27">
                <a:extLst>
                  <a:ext uri="{FF2B5EF4-FFF2-40B4-BE49-F238E27FC236}">
                    <a16:creationId xmlns:a16="http://schemas.microsoft.com/office/drawing/2014/main" id="{3D2059AC-409E-D340-B9B0-49A33D29C7AF}"/>
                  </a:ext>
                </a:extLst>
              </p:cNvPr>
              <p:cNvSpPr/>
              <p:nvPr/>
            </p:nvSpPr>
            <p:spPr>
              <a:xfrm>
                <a:off x="976975" y="1933262"/>
                <a:ext cx="86557" cy="63381"/>
              </a:xfrm>
              <a:custGeom>
                <a:avLst/>
                <a:gdLst/>
                <a:ahLst/>
                <a:cxnLst/>
                <a:rect l="l" t="t" r="r" b="b"/>
                <a:pathLst>
                  <a:path w="5561" h="4072" extrusionOk="0">
                    <a:moveTo>
                      <a:pt x="0" y="0"/>
                    </a:moveTo>
                    <a:lnTo>
                      <a:pt x="0" y="2917"/>
                    </a:lnTo>
                    <a:cubicBezTo>
                      <a:pt x="0" y="4071"/>
                      <a:pt x="1125" y="4071"/>
                      <a:pt x="3039" y="4071"/>
                    </a:cubicBezTo>
                    <a:lnTo>
                      <a:pt x="5561" y="4071"/>
                    </a:lnTo>
                    <a:lnTo>
                      <a:pt x="5561" y="0"/>
                    </a:ln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Google Shape;964;p27">
                <a:extLst>
                  <a:ext uri="{FF2B5EF4-FFF2-40B4-BE49-F238E27FC236}">
                    <a16:creationId xmlns:a16="http://schemas.microsoft.com/office/drawing/2014/main" id="{39DA8BAC-1FAD-C249-9392-F33434BB43E0}"/>
                  </a:ext>
                </a:extLst>
              </p:cNvPr>
              <p:cNvSpPr/>
              <p:nvPr/>
            </p:nvSpPr>
            <p:spPr>
              <a:xfrm>
                <a:off x="976975" y="1391694"/>
                <a:ext cx="84658" cy="61108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3926" extrusionOk="0">
                    <a:moveTo>
                      <a:pt x="2024" y="0"/>
                    </a:moveTo>
                    <a:cubicBezTo>
                      <a:pt x="734" y="0"/>
                      <a:pt x="0" y="99"/>
                      <a:pt x="0" y="1130"/>
                    </a:cubicBezTo>
                    <a:lnTo>
                      <a:pt x="0" y="3925"/>
                    </a:lnTo>
                    <a:lnTo>
                      <a:pt x="5439" y="3925"/>
                    </a:lnTo>
                    <a:lnTo>
                      <a:pt x="5439" y="6"/>
                    </a:lnTo>
                    <a:lnTo>
                      <a:pt x="3039" y="6"/>
                    </a:lnTo>
                    <a:cubicBezTo>
                      <a:pt x="2671" y="6"/>
                      <a:pt x="2332" y="0"/>
                      <a:pt x="2024" y="0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Google Shape;965;p27">
                <a:extLst>
                  <a:ext uri="{FF2B5EF4-FFF2-40B4-BE49-F238E27FC236}">
                    <a16:creationId xmlns:a16="http://schemas.microsoft.com/office/drawing/2014/main" id="{980E4F03-99D8-3844-820A-D527FDFC6321}"/>
                  </a:ext>
                </a:extLst>
              </p:cNvPr>
              <p:cNvSpPr/>
              <p:nvPr/>
            </p:nvSpPr>
            <p:spPr>
              <a:xfrm>
                <a:off x="1014325" y="1324625"/>
                <a:ext cx="3061392" cy="721204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335" extrusionOk="0">
                    <a:moveTo>
                      <a:pt x="3677" y="0"/>
                    </a:moveTo>
                    <a:cubicBezTo>
                      <a:pt x="1641" y="0"/>
                      <a:pt x="1" y="1641"/>
                      <a:pt x="1" y="3798"/>
                    </a:cubicBezTo>
                    <a:lnTo>
                      <a:pt x="1" y="38222"/>
                    </a:lnTo>
                    <a:cubicBezTo>
                      <a:pt x="1" y="42658"/>
                      <a:pt x="3677" y="46334"/>
                      <a:pt x="8113" y="46334"/>
                    </a:cubicBezTo>
                    <a:lnTo>
                      <a:pt x="163065" y="46334"/>
                    </a:lnTo>
                    <a:cubicBezTo>
                      <a:pt x="167622" y="46334"/>
                      <a:pt x="171147" y="42658"/>
                      <a:pt x="171147" y="38222"/>
                    </a:cubicBezTo>
                    <a:lnTo>
                      <a:pt x="171147" y="8113"/>
                    </a:lnTo>
                    <a:cubicBezTo>
                      <a:pt x="171147" y="3677"/>
                      <a:pt x="167622" y="0"/>
                      <a:pt x="1630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marL="342900" indent="-342900" algn="l">
                  <a:buFont typeface="Arial"/>
                  <a:buChar char="•"/>
                </a:pPr>
                <a:endParaRPr lang="en-US"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Google Shape;966;p27">
                <a:extLst>
                  <a:ext uri="{FF2B5EF4-FFF2-40B4-BE49-F238E27FC236}">
                    <a16:creationId xmlns:a16="http://schemas.microsoft.com/office/drawing/2014/main" id="{C77C6EA9-B719-EB4B-A8C9-CF6680A8CDB9}"/>
                  </a:ext>
                </a:extLst>
              </p:cNvPr>
              <p:cNvSpPr/>
              <p:nvPr/>
            </p:nvSpPr>
            <p:spPr>
              <a:xfrm>
                <a:off x="1014325" y="1342120"/>
                <a:ext cx="3061392" cy="719305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213" extrusionOk="0">
                    <a:moveTo>
                      <a:pt x="3677" y="1"/>
                    </a:moveTo>
                    <a:cubicBezTo>
                      <a:pt x="1641" y="1"/>
                      <a:pt x="1" y="1672"/>
                      <a:pt x="1" y="3677"/>
                    </a:cubicBezTo>
                    <a:lnTo>
                      <a:pt x="1" y="38131"/>
                    </a:lnTo>
                    <a:cubicBezTo>
                      <a:pt x="1" y="42688"/>
                      <a:pt x="3677" y="46213"/>
                      <a:pt x="8113" y="46213"/>
                    </a:cubicBezTo>
                    <a:lnTo>
                      <a:pt x="163065" y="46213"/>
                    </a:lnTo>
                    <a:cubicBezTo>
                      <a:pt x="167622" y="46213"/>
                      <a:pt x="171147" y="42688"/>
                      <a:pt x="171147" y="38131"/>
                    </a:cubicBezTo>
                    <a:lnTo>
                      <a:pt x="171147" y="8113"/>
                    </a:lnTo>
                    <a:cubicBezTo>
                      <a:pt x="171147" y="3677"/>
                      <a:pt x="167622" y="1"/>
                      <a:pt x="163065" y="1"/>
                    </a:cubicBezTo>
                    <a:close/>
                  </a:path>
                </a:pathLst>
              </a:custGeom>
              <a:solidFill>
                <a:srgbClr val="B2B3B3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Google Shape;967;p27">
                <a:extLst>
                  <a:ext uri="{FF2B5EF4-FFF2-40B4-BE49-F238E27FC236}">
                    <a16:creationId xmlns:a16="http://schemas.microsoft.com/office/drawing/2014/main" id="{E0669F16-2882-834A-8E79-3E7F0E9E5906}"/>
                  </a:ext>
                </a:extLst>
              </p:cNvPr>
              <p:cNvSpPr/>
              <p:nvPr/>
            </p:nvSpPr>
            <p:spPr>
              <a:xfrm>
                <a:off x="1014325" y="1332657"/>
                <a:ext cx="3061392" cy="721204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335" extrusionOk="0">
                    <a:moveTo>
                      <a:pt x="3677" y="1"/>
                    </a:moveTo>
                    <a:cubicBezTo>
                      <a:pt x="1641" y="1"/>
                      <a:pt x="1" y="1763"/>
                      <a:pt x="1" y="3799"/>
                    </a:cubicBezTo>
                    <a:lnTo>
                      <a:pt x="1" y="38223"/>
                    </a:lnTo>
                    <a:cubicBezTo>
                      <a:pt x="1" y="42658"/>
                      <a:pt x="3677" y="46335"/>
                      <a:pt x="8113" y="46335"/>
                    </a:cubicBezTo>
                    <a:lnTo>
                      <a:pt x="163065" y="46335"/>
                    </a:lnTo>
                    <a:cubicBezTo>
                      <a:pt x="167622" y="46335"/>
                      <a:pt x="171147" y="42658"/>
                      <a:pt x="171147" y="38223"/>
                    </a:cubicBezTo>
                    <a:lnTo>
                      <a:pt x="171147" y="8083"/>
                    </a:lnTo>
                    <a:cubicBezTo>
                      <a:pt x="171147" y="3647"/>
                      <a:pt x="167622" y="1"/>
                      <a:pt x="163065" y="1"/>
                    </a:cubicBezTo>
                    <a:close/>
                  </a:path>
                </a:pathLst>
              </a:custGeom>
              <a:solidFill>
                <a:srgbClr val="E6E6E5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Google Shape;968;p27">
                <a:extLst>
                  <a:ext uri="{FF2B5EF4-FFF2-40B4-BE49-F238E27FC236}">
                    <a16:creationId xmlns:a16="http://schemas.microsoft.com/office/drawing/2014/main" id="{080FFAEC-F618-EA42-830B-109079DD744A}"/>
                  </a:ext>
                </a:extLst>
              </p:cNvPr>
              <p:cNvSpPr/>
              <p:nvPr/>
            </p:nvSpPr>
            <p:spPr>
              <a:xfrm>
                <a:off x="993303" y="1399336"/>
                <a:ext cx="285149" cy="573664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856" extrusionOk="0">
                    <a:moveTo>
                      <a:pt x="0" y="1"/>
                    </a:moveTo>
                    <a:lnTo>
                      <a:pt x="0" y="18504"/>
                    </a:lnTo>
                    <a:lnTo>
                      <a:pt x="0" y="36855"/>
                    </a:lnTo>
                    <a:cubicBezTo>
                      <a:pt x="0" y="36734"/>
                      <a:pt x="122" y="35974"/>
                      <a:pt x="1520" y="35974"/>
                    </a:cubicBezTo>
                    <a:lnTo>
                      <a:pt x="30383" y="35974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2"/>
                      <a:pt x="0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Google Shape;969;p27">
                <a:extLst>
                  <a:ext uri="{FF2B5EF4-FFF2-40B4-BE49-F238E27FC236}">
                    <a16:creationId xmlns:a16="http://schemas.microsoft.com/office/drawing/2014/main" id="{C87B1EE2-11B0-8E4E-A45C-26BB39112266}"/>
                  </a:ext>
                </a:extLst>
              </p:cNvPr>
              <p:cNvSpPr/>
              <p:nvPr/>
            </p:nvSpPr>
            <p:spPr>
              <a:xfrm>
                <a:off x="993303" y="1415415"/>
                <a:ext cx="260656" cy="573181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825" extrusionOk="0">
                    <a:moveTo>
                      <a:pt x="0" y="1"/>
                    </a:moveTo>
                    <a:lnTo>
                      <a:pt x="0" y="18352"/>
                    </a:lnTo>
                    <a:lnTo>
                      <a:pt x="0" y="36825"/>
                    </a:lnTo>
                    <a:cubicBezTo>
                      <a:pt x="0" y="36703"/>
                      <a:pt x="122" y="35944"/>
                      <a:pt x="1520" y="35944"/>
                    </a:cubicBezTo>
                    <a:lnTo>
                      <a:pt x="30383" y="35944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2"/>
                      <a:pt x="0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Google Shape;970;p27">
                <a:extLst>
                  <a:ext uri="{FF2B5EF4-FFF2-40B4-BE49-F238E27FC236}">
                    <a16:creationId xmlns:a16="http://schemas.microsoft.com/office/drawing/2014/main" id="{885B3B5A-2C40-E549-84C5-660EE217B62C}"/>
                  </a:ext>
                </a:extLst>
              </p:cNvPr>
              <p:cNvSpPr/>
              <p:nvPr/>
            </p:nvSpPr>
            <p:spPr>
              <a:xfrm>
                <a:off x="993303" y="1409266"/>
                <a:ext cx="293313" cy="571298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704" extrusionOk="0">
                    <a:moveTo>
                      <a:pt x="0" y="1"/>
                    </a:moveTo>
                    <a:lnTo>
                      <a:pt x="0" y="18352"/>
                    </a:lnTo>
                    <a:lnTo>
                      <a:pt x="0" y="36703"/>
                    </a:lnTo>
                    <a:cubicBezTo>
                      <a:pt x="0" y="36582"/>
                      <a:pt x="122" y="35822"/>
                      <a:pt x="1520" y="35822"/>
                    </a:cubicBezTo>
                    <a:lnTo>
                      <a:pt x="30383" y="35822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3"/>
                      <a:pt x="0" y="1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Google Shape;974;p27">
                <a:extLst>
                  <a:ext uri="{FF2B5EF4-FFF2-40B4-BE49-F238E27FC236}">
                    <a16:creationId xmlns:a16="http://schemas.microsoft.com/office/drawing/2014/main" id="{78BBBB1F-0ACD-FB45-B392-2375E8E47C01}"/>
                  </a:ext>
                </a:extLst>
              </p:cNvPr>
              <p:cNvSpPr/>
              <p:nvPr/>
            </p:nvSpPr>
            <p:spPr>
              <a:xfrm>
                <a:off x="1408547" y="1436193"/>
                <a:ext cx="232913" cy="528728"/>
              </a:xfrm>
              <a:custGeom>
                <a:avLst/>
                <a:gdLst/>
                <a:ahLst/>
                <a:cxnLst/>
                <a:rect l="l" t="t" r="r" b="b"/>
                <a:pathLst>
                  <a:path w="25979" h="34819" extrusionOk="0">
                    <a:moveTo>
                      <a:pt x="1" y="0"/>
                    </a:moveTo>
                    <a:lnTo>
                      <a:pt x="1" y="34819"/>
                    </a:lnTo>
                    <a:lnTo>
                      <a:pt x="20145" y="34819"/>
                    </a:lnTo>
                    <a:cubicBezTo>
                      <a:pt x="23304" y="34819"/>
                      <a:pt x="25978" y="32175"/>
                      <a:pt x="25978" y="28985"/>
                    </a:cubicBezTo>
                    <a:lnTo>
                      <a:pt x="25978" y="5712"/>
                    </a:lnTo>
                    <a:cubicBezTo>
                      <a:pt x="25978" y="2552"/>
                      <a:pt x="23304" y="0"/>
                      <a:pt x="2014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Google Shape;975;p27">
                <a:extLst>
                  <a:ext uri="{FF2B5EF4-FFF2-40B4-BE49-F238E27FC236}">
                    <a16:creationId xmlns:a16="http://schemas.microsoft.com/office/drawing/2014/main" id="{76B4237F-A02C-184C-8308-0AB45B22A572}"/>
                  </a:ext>
                </a:extLst>
              </p:cNvPr>
              <p:cNvSpPr/>
              <p:nvPr/>
            </p:nvSpPr>
            <p:spPr>
              <a:xfrm>
                <a:off x="1644713" y="1383740"/>
                <a:ext cx="4280" cy="29340"/>
              </a:xfrm>
              <a:custGeom>
                <a:avLst/>
                <a:gdLst/>
                <a:ahLst/>
                <a:cxnLst/>
                <a:rect l="l" t="t" r="r" b="b"/>
                <a:pathLst>
                  <a:path w="275" h="1885" extrusionOk="0">
                    <a:moveTo>
                      <a:pt x="1" y="0"/>
                    </a:moveTo>
                    <a:lnTo>
                      <a:pt x="1" y="1884"/>
                    </a:lnTo>
                    <a:lnTo>
                      <a:pt x="274" y="1884"/>
                    </a:lnTo>
                    <a:cubicBezTo>
                      <a:pt x="153" y="1276"/>
                      <a:pt x="153" y="638"/>
                      <a:pt x="1" y="0"/>
                    </a:cubicBezTo>
                    <a:close/>
                  </a:path>
                </a:pathLst>
              </a:custGeom>
              <a:solidFill>
                <a:srgbClr val="C8C8C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Google Shape;976;p27">
                <a:extLst>
                  <a:ext uri="{FF2B5EF4-FFF2-40B4-BE49-F238E27FC236}">
                    <a16:creationId xmlns:a16="http://schemas.microsoft.com/office/drawing/2014/main" id="{24D6EE2F-1D31-8C40-AF36-0548DA3032C4}"/>
                  </a:ext>
                </a:extLst>
              </p:cNvPr>
              <p:cNvSpPr/>
              <p:nvPr/>
            </p:nvSpPr>
            <p:spPr>
              <a:xfrm>
                <a:off x="1644713" y="1971085"/>
                <a:ext cx="4280" cy="35488"/>
              </a:xfrm>
              <a:custGeom>
                <a:avLst/>
                <a:gdLst/>
                <a:ahLst/>
                <a:cxnLst/>
                <a:rect l="l" t="t" r="r" b="b"/>
                <a:pathLst>
                  <a:path w="275" h="2280" extrusionOk="0">
                    <a:moveTo>
                      <a:pt x="1" y="1"/>
                    </a:moveTo>
                    <a:lnTo>
                      <a:pt x="1" y="2279"/>
                    </a:lnTo>
                    <a:cubicBezTo>
                      <a:pt x="1" y="2279"/>
                      <a:pt x="153" y="1520"/>
                      <a:pt x="274" y="1"/>
                    </a:cubicBezTo>
                    <a:close/>
                  </a:path>
                </a:pathLst>
              </a:custGeom>
              <a:solidFill>
                <a:srgbClr val="C8C8C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Google Shape;977;p27">
                <a:extLst>
                  <a:ext uri="{FF2B5EF4-FFF2-40B4-BE49-F238E27FC236}">
                    <a16:creationId xmlns:a16="http://schemas.microsoft.com/office/drawing/2014/main" id="{9C0B12A7-E532-A642-BE3C-4000A19A2117}"/>
                  </a:ext>
                </a:extLst>
              </p:cNvPr>
              <p:cNvSpPr/>
              <p:nvPr/>
            </p:nvSpPr>
            <p:spPr>
              <a:xfrm>
                <a:off x="1416690" y="1422995"/>
                <a:ext cx="26025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1672" h="34819" extrusionOk="0">
                    <a:moveTo>
                      <a:pt x="1" y="0"/>
                    </a:moveTo>
                    <a:lnTo>
                      <a:pt x="1" y="34819"/>
                    </a:lnTo>
                    <a:lnTo>
                      <a:pt x="396" y="34819"/>
                    </a:lnTo>
                    <a:cubicBezTo>
                      <a:pt x="912" y="29745"/>
                      <a:pt x="1672" y="17865"/>
                      <a:pt x="274" y="0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algn="l"/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68" name="Google Shape;979;p27">
              <a:extLst>
                <a:ext uri="{FF2B5EF4-FFF2-40B4-BE49-F238E27FC236}">
                  <a16:creationId xmlns:a16="http://schemas.microsoft.com/office/drawing/2014/main" id="{2FBD5142-1248-2D45-A676-83FE005C2002}"/>
                </a:ext>
              </a:extLst>
            </p:cNvPr>
            <p:cNvSpPr txBox="1"/>
            <p:nvPr/>
          </p:nvSpPr>
          <p:spPr>
            <a:xfrm>
              <a:off x="1682964" y="1384510"/>
              <a:ext cx="2532719" cy="6745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800" tIns="243800" rIns="243800" bIns="243800" anchor="ctr" anchorCtr="0">
              <a:noAutofit/>
            </a:bodyPr>
            <a:lstStyle/>
            <a:p>
              <a:pPr algn="l">
                <a:spcBef>
                  <a:spcPts val="4400"/>
                </a:spcBef>
              </a:pPr>
              <a:r>
                <a:rPr lang="en-US" sz="3600" b="1" dirty="0">
                  <a:latin typeface="Arial" panose="020B0604020202020204" pitchFamily="34" charset="0"/>
                  <a:ea typeface="+mn-lt"/>
                  <a:cs typeface="Arial" panose="020B0604020202020204" pitchFamily="34" charset="0"/>
                  <a:sym typeface="Fira Sans"/>
                </a:rPr>
                <a:t>A new </a:t>
              </a:r>
              <a:r>
                <a:rPr lang="en-US" sz="3600" b="1">
                  <a:latin typeface="Arial" panose="020B0604020202020204" pitchFamily="34" charset="0"/>
                  <a:ea typeface="+mn-lt"/>
                  <a:cs typeface="Arial" panose="020B0604020202020204" pitchFamily="34" charset="0"/>
                  <a:sym typeface="Fira Sans"/>
                </a:rPr>
                <a:t>report on…</a:t>
              </a:r>
              <a:endParaRPr lang="en-US" sz="3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endParaRPr lang="en" sz="3600" b="1" dirty="0">
                <a:solidFill>
                  <a:schemeClr val="dk1"/>
                </a:solidFill>
                <a:latin typeface="Arial" panose="020B0604020202020204" pitchFamily="34" charset="0"/>
                <a:ea typeface="Fira Sans"/>
                <a:cs typeface="Arial" panose="020B0604020202020204" pitchFamily="34" charset="0"/>
              </a:endParaRPr>
            </a:p>
          </p:txBody>
        </p:sp>
      </p:grpSp>
      <p:grpSp>
        <p:nvGrpSpPr>
          <p:cNvPr id="389" name="Google Shape;953;p27">
            <a:extLst>
              <a:ext uri="{FF2B5EF4-FFF2-40B4-BE49-F238E27FC236}">
                <a16:creationId xmlns:a16="http://schemas.microsoft.com/office/drawing/2014/main" id="{9FD4ABD6-A423-1C40-B6CF-F7CA09A700A3}"/>
              </a:ext>
            </a:extLst>
          </p:cNvPr>
          <p:cNvGrpSpPr/>
          <p:nvPr/>
        </p:nvGrpSpPr>
        <p:grpSpPr>
          <a:xfrm>
            <a:off x="9205098" y="7049301"/>
            <a:ext cx="7708212" cy="1212446"/>
            <a:chOff x="1055136" y="1324625"/>
            <a:chExt cx="3226411" cy="736800"/>
          </a:xfrm>
        </p:grpSpPr>
        <p:grpSp>
          <p:nvGrpSpPr>
            <p:cNvPr id="390" name="Google Shape;954;p27">
              <a:extLst>
                <a:ext uri="{FF2B5EF4-FFF2-40B4-BE49-F238E27FC236}">
                  <a16:creationId xmlns:a16="http://schemas.microsoft.com/office/drawing/2014/main" id="{0406C04D-9F32-8246-B6CA-181DA5301AFD}"/>
                </a:ext>
              </a:extLst>
            </p:cNvPr>
            <p:cNvGrpSpPr/>
            <p:nvPr/>
          </p:nvGrpSpPr>
          <p:grpSpPr>
            <a:xfrm>
              <a:off x="1055136" y="1324625"/>
              <a:ext cx="3226411" cy="736800"/>
              <a:chOff x="976975" y="1324625"/>
              <a:chExt cx="3226411" cy="736800"/>
            </a:xfrm>
          </p:grpSpPr>
          <p:sp>
            <p:nvSpPr>
              <p:cNvPr id="392" name="Google Shape;955;p27">
                <a:extLst>
                  <a:ext uri="{FF2B5EF4-FFF2-40B4-BE49-F238E27FC236}">
                    <a16:creationId xmlns:a16="http://schemas.microsoft.com/office/drawing/2014/main" id="{9AB57F8A-031B-8144-8BB7-109C3856187B}"/>
                  </a:ext>
                </a:extLst>
              </p:cNvPr>
              <p:cNvSpPr/>
              <p:nvPr/>
            </p:nvSpPr>
            <p:spPr>
              <a:xfrm>
                <a:off x="3674436" y="1415415"/>
                <a:ext cx="17993" cy="7596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488" extrusionOk="0">
                    <a:moveTo>
                      <a:pt x="1" y="1"/>
                    </a:moveTo>
                    <a:cubicBezTo>
                      <a:pt x="1" y="122"/>
                      <a:pt x="1" y="366"/>
                      <a:pt x="122" y="487"/>
                    </a:cubicBezTo>
                    <a:lnTo>
                      <a:pt x="1155" y="487"/>
                    </a:lnTo>
                    <a:lnTo>
                      <a:pt x="1155" y="1"/>
                    </a:lnTo>
                    <a:close/>
                  </a:path>
                </a:pathLst>
              </a:custGeom>
              <a:solidFill>
                <a:srgbClr val="D57734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Google Shape;956;p27">
                <a:extLst>
                  <a:ext uri="{FF2B5EF4-FFF2-40B4-BE49-F238E27FC236}">
                    <a16:creationId xmlns:a16="http://schemas.microsoft.com/office/drawing/2014/main" id="{4236F1BD-2723-D142-B78B-09ED574B013C}"/>
                  </a:ext>
                </a:extLst>
              </p:cNvPr>
              <p:cNvSpPr/>
              <p:nvPr/>
            </p:nvSpPr>
            <p:spPr>
              <a:xfrm>
                <a:off x="3674436" y="1964937"/>
                <a:ext cx="17993" cy="8063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518" extrusionOk="0">
                    <a:moveTo>
                      <a:pt x="122" y="1"/>
                    </a:moveTo>
                    <a:cubicBezTo>
                      <a:pt x="1" y="244"/>
                      <a:pt x="1" y="396"/>
                      <a:pt x="1" y="517"/>
                    </a:cubicBezTo>
                    <a:lnTo>
                      <a:pt x="1155" y="517"/>
                    </a:lnTo>
                    <a:lnTo>
                      <a:pt x="1155" y="1"/>
                    </a:lnTo>
                    <a:close/>
                  </a:path>
                </a:pathLst>
              </a:custGeom>
              <a:solidFill>
                <a:srgbClr val="AB401A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Google Shape;957;p27">
                <a:extLst>
                  <a:ext uri="{FF2B5EF4-FFF2-40B4-BE49-F238E27FC236}">
                    <a16:creationId xmlns:a16="http://schemas.microsoft.com/office/drawing/2014/main" id="{B04FC287-BBCA-ED4D-852E-C53EA276BB2F}"/>
                  </a:ext>
                </a:extLst>
              </p:cNvPr>
              <p:cNvSpPr/>
              <p:nvPr/>
            </p:nvSpPr>
            <p:spPr>
              <a:xfrm>
                <a:off x="3736021" y="1415416"/>
                <a:ext cx="464681" cy="541506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790" extrusionOk="0">
                    <a:moveTo>
                      <a:pt x="0" y="1"/>
                    </a:moveTo>
                    <a:lnTo>
                      <a:pt x="0" y="34789"/>
                    </a:lnTo>
                    <a:lnTo>
                      <a:pt x="21268" y="34789"/>
                    </a:lnTo>
                    <a:cubicBezTo>
                      <a:pt x="23942" y="34789"/>
                      <a:pt x="25978" y="32784"/>
                      <a:pt x="25978" y="30232"/>
                    </a:cubicBezTo>
                    <a:lnTo>
                      <a:pt x="25978" y="4558"/>
                    </a:lnTo>
                    <a:cubicBezTo>
                      <a:pt x="25978" y="2006"/>
                      <a:pt x="23942" y="1"/>
                      <a:pt x="21268" y="1"/>
                    </a:cubicBez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Google Shape;958;p27">
                <a:extLst>
                  <a:ext uri="{FF2B5EF4-FFF2-40B4-BE49-F238E27FC236}">
                    <a16:creationId xmlns:a16="http://schemas.microsoft.com/office/drawing/2014/main" id="{01F2AF23-633E-1E48-B383-64F7D4B1E4B3}"/>
                  </a:ext>
                </a:extLst>
              </p:cNvPr>
              <p:cNvSpPr/>
              <p:nvPr/>
            </p:nvSpPr>
            <p:spPr>
              <a:xfrm>
                <a:off x="3736021" y="1431027"/>
                <a:ext cx="464681" cy="541973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820" extrusionOk="0">
                    <a:moveTo>
                      <a:pt x="0" y="1"/>
                    </a:moveTo>
                    <a:lnTo>
                      <a:pt x="0" y="34819"/>
                    </a:lnTo>
                    <a:lnTo>
                      <a:pt x="21268" y="34819"/>
                    </a:lnTo>
                    <a:cubicBezTo>
                      <a:pt x="23942" y="34819"/>
                      <a:pt x="25978" y="32784"/>
                      <a:pt x="25978" y="30262"/>
                    </a:cubicBezTo>
                    <a:lnTo>
                      <a:pt x="25978" y="4558"/>
                    </a:lnTo>
                    <a:cubicBezTo>
                      <a:pt x="25978" y="2036"/>
                      <a:pt x="23942" y="1"/>
                      <a:pt x="21268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Google Shape;959;p27">
                <a:extLst>
                  <a:ext uri="{FF2B5EF4-FFF2-40B4-BE49-F238E27FC236}">
                    <a16:creationId xmlns:a16="http://schemas.microsoft.com/office/drawing/2014/main" id="{4FF38964-A039-0B46-B0F4-4AF55BDEEC11}"/>
                  </a:ext>
                </a:extLst>
              </p:cNvPr>
              <p:cNvSpPr/>
              <p:nvPr/>
            </p:nvSpPr>
            <p:spPr>
              <a:xfrm>
                <a:off x="3738705" y="1418646"/>
                <a:ext cx="464681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819" extrusionOk="0">
                    <a:moveTo>
                      <a:pt x="0" y="0"/>
                    </a:moveTo>
                    <a:lnTo>
                      <a:pt x="0" y="34819"/>
                    </a:lnTo>
                    <a:lnTo>
                      <a:pt x="21268" y="34819"/>
                    </a:lnTo>
                    <a:cubicBezTo>
                      <a:pt x="23942" y="34819"/>
                      <a:pt x="25978" y="32783"/>
                      <a:pt x="25978" y="30261"/>
                    </a:cubicBezTo>
                    <a:lnTo>
                      <a:pt x="25978" y="4558"/>
                    </a:lnTo>
                    <a:cubicBezTo>
                      <a:pt x="25978" y="2036"/>
                      <a:pt x="23942" y="0"/>
                      <a:pt x="2126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Google Shape;960;p27">
                <a:extLst>
                  <a:ext uri="{FF2B5EF4-FFF2-40B4-BE49-F238E27FC236}">
                    <a16:creationId xmlns:a16="http://schemas.microsoft.com/office/drawing/2014/main" id="{9767A73C-ECE7-0647-8B82-62B6F07FFC09}"/>
                  </a:ext>
                </a:extLst>
              </p:cNvPr>
              <p:cNvSpPr/>
              <p:nvPr/>
            </p:nvSpPr>
            <p:spPr>
              <a:xfrm>
                <a:off x="4073521" y="1422996"/>
                <a:ext cx="18496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34819" extrusionOk="0">
                    <a:moveTo>
                      <a:pt x="0" y="0"/>
                    </a:moveTo>
                    <a:cubicBezTo>
                      <a:pt x="122" y="638"/>
                      <a:pt x="122" y="1155"/>
                      <a:pt x="122" y="1793"/>
                    </a:cubicBezTo>
                    <a:lnTo>
                      <a:pt x="122" y="2279"/>
                    </a:lnTo>
                    <a:lnTo>
                      <a:pt x="122" y="32419"/>
                    </a:lnTo>
                    <a:lnTo>
                      <a:pt x="122" y="32935"/>
                    </a:lnTo>
                    <a:cubicBezTo>
                      <a:pt x="122" y="33695"/>
                      <a:pt x="122" y="34302"/>
                      <a:pt x="0" y="34819"/>
                    </a:cubicBezTo>
                    <a:lnTo>
                      <a:pt x="1033" y="34819"/>
                    </a:lnTo>
                    <a:lnTo>
                      <a:pt x="1033" y="0"/>
                    </a:ln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Google Shape;961;p27">
                <a:extLst>
                  <a:ext uri="{FF2B5EF4-FFF2-40B4-BE49-F238E27FC236}">
                    <a16:creationId xmlns:a16="http://schemas.microsoft.com/office/drawing/2014/main" id="{196B166B-3543-9340-8EAD-4FBC0F22469C}"/>
                  </a:ext>
                </a:extLst>
              </p:cNvPr>
              <p:cNvSpPr/>
              <p:nvPr/>
            </p:nvSpPr>
            <p:spPr>
              <a:xfrm>
                <a:off x="976975" y="1383740"/>
                <a:ext cx="84658" cy="62914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4042" extrusionOk="0">
                    <a:moveTo>
                      <a:pt x="3039" y="0"/>
                    </a:moveTo>
                    <a:cubicBezTo>
                      <a:pt x="1125" y="0"/>
                      <a:pt x="0" y="0"/>
                      <a:pt x="0" y="1124"/>
                    </a:cubicBezTo>
                    <a:lnTo>
                      <a:pt x="0" y="4041"/>
                    </a:lnTo>
                    <a:lnTo>
                      <a:pt x="5439" y="4041"/>
                    </a:lnTo>
                    <a:lnTo>
                      <a:pt x="5439" y="0"/>
                    </a:ln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Google Shape;962;p27">
                <a:extLst>
                  <a:ext uri="{FF2B5EF4-FFF2-40B4-BE49-F238E27FC236}">
                    <a16:creationId xmlns:a16="http://schemas.microsoft.com/office/drawing/2014/main" id="{54FF6190-277F-9C4A-A2FB-43874542BA54}"/>
                  </a:ext>
                </a:extLst>
              </p:cNvPr>
              <p:cNvSpPr/>
              <p:nvPr/>
            </p:nvSpPr>
            <p:spPr>
              <a:xfrm>
                <a:off x="976975" y="1941294"/>
                <a:ext cx="86557" cy="62914"/>
              </a:xfrm>
              <a:custGeom>
                <a:avLst/>
                <a:gdLst/>
                <a:ahLst/>
                <a:cxnLst/>
                <a:rect l="l" t="t" r="r" b="b"/>
                <a:pathLst>
                  <a:path w="5561" h="4042" extrusionOk="0">
                    <a:moveTo>
                      <a:pt x="0" y="1"/>
                    </a:moveTo>
                    <a:lnTo>
                      <a:pt x="0" y="2917"/>
                    </a:lnTo>
                    <a:cubicBezTo>
                      <a:pt x="0" y="4042"/>
                      <a:pt x="1125" y="4042"/>
                      <a:pt x="3039" y="4042"/>
                    </a:cubicBezTo>
                    <a:lnTo>
                      <a:pt x="5561" y="4042"/>
                    </a:lnTo>
                    <a:lnTo>
                      <a:pt x="5561" y="1"/>
                    </a:ln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Google Shape;963;p27">
                <a:extLst>
                  <a:ext uri="{FF2B5EF4-FFF2-40B4-BE49-F238E27FC236}">
                    <a16:creationId xmlns:a16="http://schemas.microsoft.com/office/drawing/2014/main" id="{3C9B6B50-F555-7D45-A91F-F5ADAB23317B}"/>
                  </a:ext>
                </a:extLst>
              </p:cNvPr>
              <p:cNvSpPr/>
              <p:nvPr/>
            </p:nvSpPr>
            <p:spPr>
              <a:xfrm>
                <a:off x="976975" y="1933262"/>
                <a:ext cx="86557" cy="63381"/>
              </a:xfrm>
              <a:custGeom>
                <a:avLst/>
                <a:gdLst/>
                <a:ahLst/>
                <a:cxnLst/>
                <a:rect l="l" t="t" r="r" b="b"/>
                <a:pathLst>
                  <a:path w="5561" h="4072" extrusionOk="0">
                    <a:moveTo>
                      <a:pt x="0" y="0"/>
                    </a:moveTo>
                    <a:lnTo>
                      <a:pt x="0" y="2917"/>
                    </a:lnTo>
                    <a:cubicBezTo>
                      <a:pt x="0" y="4071"/>
                      <a:pt x="1125" y="4071"/>
                      <a:pt x="3039" y="4071"/>
                    </a:cubicBezTo>
                    <a:lnTo>
                      <a:pt x="5561" y="4071"/>
                    </a:lnTo>
                    <a:lnTo>
                      <a:pt x="5561" y="0"/>
                    </a:ln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Google Shape;964;p27">
                <a:extLst>
                  <a:ext uri="{FF2B5EF4-FFF2-40B4-BE49-F238E27FC236}">
                    <a16:creationId xmlns:a16="http://schemas.microsoft.com/office/drawing/2014/main" id="{6E57D9C4-6AAD-B243-9E80-B07C4D8FF187}"/>
                  </a:ext>
                </a:extLst>
              </p:cNvPr>
              <p:cNvSpPr/>
              <p:nvPr/>
            </p:nvSpPr>
            <p:spPr>
              <a:xfrm>
                <a:off x="976975" y="1391694"/>
                <a:ext cx="84658" cy="61108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3926" extrusionOk="0">
                    <a:moveTo>
                      <a:pt x="2024" y="0"/>
                    </a:moveTo>
                    <a:cubicBezTo>
                      <a:pt x="734" y="0"/>
                      <a:pt x="0" y="99"/>
                      <a:pt x="0" y="1130"/>
                    </a:cubicBezTo>
                    <a:lnTo>
                      <a:pt x="0" y="3925"/>
                    </a:lnTo>
                    <a:lnTo>
                      <a:pt x="5439" y="3925"/>
                    </a:lnTo>
                    <a:lnTo>
                      <a:pt x="5439" y="6"/>
                    </a:lnTo>
                    <a:lnTo>
                      <a:pt x="3039" y="6"/>
                    </a:lnTo>
                    <a:cubicBezTo>
                      <a:pt x="2671" y="6"/>
                      <a:pt x="2332" y="0"/>
                      <a:pt x="2024" y="0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Google Shape;965;p27">
                <a:extLst>
                  <a:ext uri="{FF2B5EF4-FFF2-40B4-BE49-F238E27FC236}">
                    <a16:creationId xmlns:a16="http://schemas.microsoft.com/office/drawing/2014/main" id="{485B5710-62D1-954C-953D-4EB00FA900BF}"/>
                  </a:ext>
                </a:extLst>
              </p:cNvPr>
              <p:cNvSpPr/>
              <p:nvPr/>
            </p:nvSpPr>
            <p:spPr>
              <a:xfrm>
                <a:off x="1014325" y="1324625"/>
                <a:ext cx="3061392" cy="721204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335" extrusionOk="0">
                    <a:moveTo>
                      <a:pt x="3677" y="0"/>
                    </a:moveTo>
                    <a:cubicBezTo>
                      <a:pt x="1641" y="0"/>
                      <a:pt x="1" y="1641"/>
                      <a:pt x="1" y="3798"/>
                    </a:cubicBezTo>
                    <a:lnTo>
                      <a:pt x="1" y="38222"/>
                    </a:lnTo>
                    <a:cubicBezTo>
                      <a:pt x="1" y="42658"/>
                      <a:pt x="3677" y="46334"/>
                      <a:pt x="8113" y="46334"/>
                    </a:cubicBezTo>
                    <a:lnTo>
                      <a:pt x="163065" y="46334"/>
                    </a:lnTo>
                    <a:cubicBezTo>
                      <a:pt x="167622" y="46334"/>
                      <a:pt x="171147" y="42658"/>
                      <a:pt x="171147" y="38222"/>
                    </a:cubicBezTo>
                    <a:lnTo>
                      <a:pt x="171147" y="8113"/>
                    </a:lnTo>
                    <a:cubicBezTo>
                      <a:pt x="171147" y="3677"/>
                      <a:pt x="167622" y="0"/>
                      <a:pt x="1630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marL="342900" indent="-342900">
                  <a:buFont typeface="Arial"/>
                  <a:buChar char="•"/>
                </a:pPr>
                <a:endParaRPr lang="en-US"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Google Shape;966;p27">
                <a:extLst>
                  <a:ext uri="{FF2B5EF4-FFF2-40B4-BE49-F238E27FC236}">
                    <a16:creationId xmlns:a16="http://schemas.microsoft.com/office/drawing/2014/main" id="{1A89740B-6F9F-BE45-A36E-544F294348EC}"/>
                  </a:ext>
                </a:extLst>
              </p:cNvPr>
              <p:cNvSpPr/>
              <p:nvPr/>
            </p:nvSpPr>
            <p:spPr>
              <a:xfrm>
                <a:off x="1014325" y="1342120"/>
                <a:ext cx="3061392" cy="719305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213" extrusionOk="0">
                    <a:moveTo>
                      <a:pt x="3677" y="1"/>
                    </a:moveTo>
                    <a:cubicBezTo>
                      <a:pt x="1641" y="1"/>
                      <a:pt x="1" y="1672"/>
                      <a:pt x="1" y="3677"/>
                    </a:cubicBezTo>
                    <a:lnTo>
                      <a:pt x="1" y="38131"/>
                    </a:lnTo>
                    <a:cubicBezTo>
                      <a:pt x="1" y="42688"/>
                      <a:pt x="3677" y="46213"/>
                      <a:pt x="8113" y="46213"/>
                    </a:cubicBezTo>
                    <a:lnTo>
                      <a:pt x="163065" y="46213"/>
                    </a:lnTo>
                    <a:cubicBezTo>
                      <a:pt x="167622" y="46213"/>
                      <a:pt x="171147" y="42688"/>
                      <a:pt x="171147" y="38131"/>
                    </a:cubicBezTo>
                    <a:lnTo>
                      <a:pt x="171147" y="8113"/>
                    </a:lnTo>
                    <a:cubicBezTo>
                      <a:pt x="171147" y="3677"/>
                      <a:pt x="167622" y="1"/>
                      <a:pt x="163065" y="1"/>
                    </a:cubicBezTo>
                    <a:close/>
                  </a:path>
                </a:pathLst>
              </a:custGeom>
              <a:solidFill>
                <a:srgbClr val="B2B3B3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Google Shape;967;p27">
                <a:extLst>
                  <a:ext uri="{FF2B5EF4-FFF2-40B4-BE49-F238E27FC236}">
                    <a16:creationId xmlns:a16="http://schemas.microsoft.com/office/drawing/2014/main" id="{34A324B8-71CD-AF45-8AF5-2D73047E55AD}"/>
                  </a:ext>
                </a:extLst>
              </p:cNvPr>
              <p:cNvSpPr/>
              <p:nvPr/>
            </p:nvSpPr>
            <p:spPr>
              <a:xfrm>
                <a:off x="1014325" y="1332657"/>
                <a:ext cx="3061392" cy="721204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335" extrusionOk="0">
                    <a:moveTo>
                      <a:pt x="3677" y="1"/>
                    </a:moveTo>
                    <a:cubicBezTo>
                      <a:pt x="1641" y="1"/>
                      <a:pt x="1" y="1763"/>
                      <a:pt x="1" y="3799"/>
                    </a:cubicBezTo>
                    <a:lnTo>
                      <a:pt x="1" y="38223"/>
                    </a:lnTo>
                    <a:cubicBezTo>
                      <a:pt x="1" y="42658"/>
                      <a:pt x="3677" y="46335"/>
                      <a:pt x="8113" y="46335"/>
                    </a:cubicBezTo>
                    <a:lnTo>
                      <a:pt x="163065" y="46335"/>
                    </a:lnTo>
                    <a:cubicBezTo>
                      <a:pt x="167622" y="46335"/>
                      <a:pt x="171147" y="42658"/>
                      <a:pt x="171147" y="38223"/>
                    </a:cubicBezTo>
                    <a:lnTo>
                      <a:pt x="171147" y="8083"/>
                    </a:lnTo>
                    <a:cubicBezTo>
                      <a:pt x="171147" y="3647"/>
                      <a:pt x="167622" y="1"/>
                      <a:pt x="163065" y="1"/>
                    </a:cubicBezTo>
                    <a:close/>
                  </a:path>
                </a:pathLst>
              </a:custGeom>
              <a:solidFill>
                <a:srgbClr val="E6E6E5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Google Shape;968;p27">
                <a:extLst>
                  <a:ext uri="{FF2B5EF4-FFF2-40B4-BE49-F238E27FC236}">
                    <a16:creationId xmlns:a16="http://schemas.microsoft.com/office/drawing/2014/main" id="{EB542346-BB31-EC40-89CE-125CF314BA3C}"/>
                  </a:ext>
                </a:extLst>
              </p:cNvPr>
              <p:cNvSpPr/>
              <p:nvPr/>
            </p:nvSpPr>
            <p:spPr>
              <a:xfrm>
                <a:off x="993303" y="1399336"/>
                <a:ext cx="285149" cy="573664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856" extrusionOk="0">
                    <a:moveTo>
                      <a:pt x="0" y="1"/>
                    </a:moveTo>
                    <a:lnTo>
                      <a:pt x="0" y="18504"/>
                    </a:lnTo>
                    <a:lnTo>
                      <a:pt x="0" y="36855"/>
                    </a:lnTo>
                    <a:cubicBezTo>
                      <a:pt x="0" y="36734"/>
                      <a:pt x="122" y="35974"/>
                      <a:pt x="1520" y="35974"/>
                    </a:cubicBezTo>
                    <a:lnTo>
                      <a:pt x="30383" y="35974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2"/>
                      <a:pt x="0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Google Shape;969;p27">
                <a:extLst>
                  <a:ext uri="{FF2B5EF4-FFF2-40B4-BE49-F238E27FC236}">
                    <a16:creationId xmlns:a16="http://schemas.microsoft.com/office/drawing/2014/main" id="{9DF9B9E8-AF61-F44A-8FD2-F88AE85FB782}"/>
                  </a:ext>
                </a:extLst>
              </p:cNvPr>
              <p:cNvSpPr/>
              <p:nvPr/>
            </p:nvSpPr>
            <p:spPr>
              <a:xfrm>
                <a:off x="993303" y="1415415"/>
                <a:ext cx="260656" cy="573181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825" extrusionOk="0">
                    <a:moveTo>
                      <a:pt x="0" y="1"/>
                    </a:moveTo>
                    <a:lnTo>
                      <a:pt x="0" y="18352"/>
                    </a:lnTo>
                    <a:lnTo>
                      <a:pt x="0" y="36825"/>
                    </a:lnTo>
                    <a:cubicBezTo>
                      <a:pt x="0" y="36703"/>
                      <a:pt x="122" y="35944"/>
                      <a:pt x="1520" y="35944"/>
                    </a:cubicBezTo>
                    <a:lnTo>
                      <a:pt x="30383" y="35944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2"/>
                      <a:pt x="0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Google Shape;970;p27">
                <a:extLst>
                  <a:ext uri="{FF2B5EF4-FFF2-40B4-BE49-F238E27FC236}">
                    <a16:creationId xmlns:a16="http://schemas.microsoft.com/office/drawing/2014/main" id="{4D0F6C0A-8FF5-EF46-BB1C-39CD2790411E}"/>
                  </a:ext>
                </a:extLst>
              </p:cNvPr>
              <p:cNvSpPr/>
              <p:nvPr/>
            </p:nvSpPr>
            <p:spPr>
              <a:xfrm>
                <a:off x="993303" y="1409266"/>
                <a:ext cx="293313" cy="571298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704" extrusionOk="0">
                    <a:moveTo>
                      <a:pt x="0" y="1"/>
                    </a:moveTo>
                    <a:lnTo>
                      <a:pt x="0" y="18352"/>
                    </a:lnTo>
                    <a:lnTo>
                      <a:pt x="0" y="36703"/>
                    </a:lnTo>
                    <a:cubicBezTo>
                      <a:pt x="0" y="36582"/>
                      <a:pt x="122" y="35822"/>
                      <a:pt x="1520" y="35822"/>
                    </a:cubicBezTo>
                    <a:lnTo>
                      <a:pt x="30383" y="35822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3"/>
                      <a:pt x="0" y="1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Google Shape;974;p27">
                <a:extLst>
                  <a:ext uri="{FF2B5EF4-FFF2-40B4-BE49-F238E27FC236}">
                    <a16:creationId xmlns:a16="http://schemas.microsoft.com/office/drawing/2014/main" id="{766F4CD8-E1D3-EB48-ADE0-F5CF9A874FD8}"/>
                  </a:ext>
                </a:extLst>
              </p:cNvPr>
              <p:cNvSpPr/>
              <p:nvPr/>
            </p:nvSpPr>
            <p:spPr>
              <a:xfrm>
                <a:off x="1408547" y="1436193"/>
                <a:ext cx="232913" cy="528728"/>
              </a:xfrm>
              <a:custGeom>
                <a:avLst/>
                <a:gdLst/>
                <a:ahLst/>
                <a:cxnLst/>
                <a:rect l="l" t="t" r="r" b="b"/>
                <a:pathLst>
                  <a:path w="25979" h="34819" extrusionOk="0">
                    <a:moveTo>
                      <a:pt x="1" y="0"/>
                    </a:moveTo>
                    <a:lnTo>
                      <a:pt x="1" y="34819"/>
                    </a:lnTo>
                    <a:lnTo>
                      <a:pt x="20145" y="34819"/>
                    </a:lnTo>
                    <a:cubicBezTo>
                      <a:pt x="23304" y="34819"/>
                      <a:pt x="25978" y="32175"/>
                      <a:pt x="25978" y="28985"/>
                    </a:cubicBezTo>
                    <a:lnTo>
                      <a:pt x="25978" y="5712"/>
                    </a:lnTo>
                    <a:cubicBezTo>
                      <a:pt x="25978" y="2552"/>
                      <a:pt x="23304" y="0"/>
                      <a:pt x="2014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Google Shape;975;p27">
                <a:extLst>
                  <a:ext uri="{FF2B5EF4-FFF2-40B4-BE49-F238E27FC236}">
                    <a16:creationId xmlns:a16="http://schemas.microsoft.com/office/drawing/2014/main" id="{331BA0F8-359D-3D42-B6AE-BB4B7934A1AE}"/>
                  </a:ext>
                </a:extLst>
              </p:cNvPr>
              <p:cNvSpPr/>
              <p:nvPr/>
            </p:nvSpPr>
            <p:spPr>
              <a:xfrm>
                <a:off x="1644713" y="1383740"/>
                <a:ext cx="4280" cy="29340"/>
              </a:xfrm>
              <a:custGeom>
                <a:avLst/>
                <a:gdLst/>
                <a:ahLst/>
                <a:cxnLst/>
                <a:rect l="l" t="t" r="r" b="b"/>
                <a:pathLst>
                  <a:path w="275" h="1885" extrusionOk="0">
                    <a:moveTo>
                      <a:pt x="1" y="0"/>
                    </a:moveTo>
                    <a:lnTo>
                      <a:pt x="1" y="1884"/>
                    </a:lnTo>
                    <a:lnTo>
                      <a:pt x="274" y="1884"/>
                    </a:lnTo>
                    <a:cubicBezTo>
                      <a:pt x="153" y="1276"/>
                      <a:pt x="153" y="638"/>
                      <a:pt x="1" y="0"/>
                    </a:cubicBezTo>
                    <a:close/>
                  </a:path>
                </a:pathLst>
              </a:custGeom>
              <a:solidFill>
                <a:srgbClr val="C8C8C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Google Shape;976;p27">
                <a:extLst>
                  <a:ext uri="{FF2B5EF4-FFF2-40B4-BE49-F238E27FC236}">
                    <a16:creationId xmlns:a16="http://schemas.microsoft.com/office/drawing/2014/main" id="{D807AD8A-9E71-9441-9DD6-652EA3CA59B7}"/>
                  </a:ext>
                </a:extLst>
              </p:cNvPr>
              <p:cNvSpPr/>
              <p:nvPr/>
            </p:nvSpPr>
            <p:spPr>
              <a:xfrm>
                <a:off x="1644713" y="1971085"/>
                <a:ext cx="4280" cy="35488"/>
              </a:xfrm>
              <a:custGeom>
                <a:avLst/>
                <a:gdLst/>
                <a:ahLst/>
                <a:cxnLst/>
                <a:rect l="l" t="t" r="r" b="b"/>
                <a:pathLst>
                  <a:path w="275" h="2280" extrusionOk="0">
                    <a:moveTo>
                      <a:pt x="1" y="1"/>
                    </a:moveTo>
                    <a:lnTo>
                      <a:pt x="1" y="2279"/>
                    </a:lnTo>
                    <a:cubicBezTo>
                      <a:pt x="1" y="2279"/>
                      <a:pt x="153" y="1520"/>
                      <a:pt x="274" y="1"/>
                    </a:cubicBezTo>
                    <a:close/>
                  </a:path>
                </a:pathLst>
              </a:custGeom>
              <a:solidFill>
                <a:srgbClr val="C8C8C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Google Shape;977;p27">
                <a:extLst>
                  <a:ext uri="{FF2B5EF4-FFF2-40B4-BE49-F238E27FC236}">
                    <a16:creationId xmlns:a16="http://schemas.microsoft.com/office/drawing/2014/main" id="{7E294CDE-E3FF-9F43-B078-16E5B380D6B7}"/>
                  </a:ext>
                </a:extLst>
              </p:cNvPr>
              <p:cNvSpPr/>
              <p:nvPr/>
            </p:nvSpPr>
            <p:spPr>
              <a:xfrm>
                <a:off x="1416690" y="1422995"/>
                <a:ext cx="26025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1672" h="34819" extrusionOk="0">
                    <a:moveTo>
                      <a:pt x="1" y="0"/>
                    </a:moveTo>
                    <a:lnTo>
                      <a:pt x="1" y="34819"/>
                    </a:lnTo>
                    <a:lnTo>
                      <a:pt x="396" y="34819"/>
                    </a:lnTo>
                    <a:cubicBezTo>
                      <a:pt x="912" y="29745"/>
                      <a:pt x="1672" y="17865"/>
                      <a:pt x="274" y="0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91" name="Google Shape;979;p27">
              <a:extLst>
                <a:ext uri="{FF2B5EF4-FFF2-40B4-BE49-F238E27FC236}">
                  <a16:creationId xmlns:a16="http://schemas.microsoft.com/office/drawing/2014/main" id="{592DD886-FAC7-BF47-BF4B-A8611A5AAC00}"/>
                </a:ext>
              </a:extLst>
            </p:cNvPr>
            <p:cNvSpPr txBox="1"/>
            <p:nvPr/>
          </p:nvSpPr>
          <p:spPr>
            <a:xfrm>
              <a:off x="1682964" y="1384510"/>
              <a:ext cx="2446390" cy="662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800" tIns="243800" rIns="243800" bIns="243800" anchor="ctr" anchorCtr="0">
              <a:noAutofit/>
            </a:bodyPr>
            <a:lstStyle/>
            <a:p>
              <a:pPr algn="l">
                <a:spcBef>
                  <a:spcPts val="4400"/>
                </a:spcBef>
              </a:pPr>
              <a:r>
                <a:rPr lang="en-US" sz="3600" b="1" dirty="0">
                  <a:latin typeface="Arial" panose="020B0604020202020204" pitchFamily="34" charset="0"/>
                  <a:ea typeface="+mn-lt"/>
                  <a:cs typeface="Arial" panose="020B0604020202020204" pitchFamily="34" charset="0"/>
                  <a:sym typeface="Fira Sans"/>
                </a:rPr>
                <a:t>New consultations…</a:t>
              </a:r>
              <a:endParaRPr lang="en-US" sz="3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" sz="3600" b="1" dirty="0">
                <a:solidFill>
                  <a:schemeClr val="dk1"/>
                </a:solidFill>
                <a:latin typeface="Arial" panose="020B0604020202020204" pitchFamily="34" charset="0"/>
                <a:ea typeface="Fira Sans"/>
                <a:cs typeface="Arial" panose="020B0604020202020204" pitchFamily="34" charset="0"/>
              </a:endParaRPr>
            </a:p>
          </p:txBody>
        </p:sp>
      </p:grpSp>
      <p:grpSp>
        <p:nvGrpSpPr>
          <p:cNvPr id="412" name="Google Shape;953;p27">
            <a:extLst>
              <a:ext uri="{FF2B5EF4-FFF2-40B4-BE49-F238E27FC236}">
                <a16:creationId xmlns:a16="http://schemas.microsoft.com/office/drawing/2014/main" id="{33580E9F-03CB-8F47-B583-A73FF57B1A94}"/>
              </a:ext>
            </a:extLst>
          </p:cNvPr>
          <p:cNvGrpSpPr/>
          <p:nvPr/>
        </p:nvGrpSpPr>
        <p:grpSpPr>
          <a:xfrm>
            <a:off x="9243582" y="8409183"/>
            <a:ext cx="7708213" cy="1212447"/>
            <a:chOff x="1055136" y="1324625"/>
            <a:chExt cx="3226411" cy="736800"/>
          </a:xfrm>
        </p:grpSpPr>
        <p:grpSp>
          <p:nvGrpSpPr>
            <p:cNvPr id="413" name="Google Shape;954;p27">
              <a:extLst>
                <a:ext uri="{FF2B5EF4-FFF2-40B4-BE49-F238E27FC236}">
                  <a16:creationId xmlns:a16="http://schemas.microsoft.com/office/drawing/2014/main" id="{5E573AC7-0F7F-DC43-A0AF-0BC6FCEE967D}"/>
                </a:ext>
              </a:extLst>
            </p:cNvPr>
            <p:cNvGrpSpPr/>
            <p:nvPr/>
          </p:nvGrpSpPr>
          <p:grpSpPr>
            <a:xfrm>
              <a:off x="1055136" y="1324625"/>
              <a:ext cx="3226411" cy="736800"/>
              <a:chOff x="976975" y="1324625"/>
              <a:chExt cx="3226411" cy="736800"/>
            </a:xfrm>
          </p:grpSpPr>
          <p:sp>
            <p:nvSpPr>
              <p:cNvPr id="415" name="Google Shape;955;p27">
                <a:extLst>
                  <a:ext uri="{FF2B5EF4-FFF2-40B4-BE49-F238E27FC236}">
                    <a16:creationId xmlns:a16="http://schemas.microsoft.com/office/drawing/2014/main" id="{6081F72C-49E9-A648-B36B-629F22E71AEF}"/>
                  </a:ext>
                </a:extLst>
              </p:cNvPr>
              <p:cNvSpPr/>
              <p:nvPr/>
            </p:nvSpPr>
            <p:spPr>
              <a:xfrm>
                <a:off x="3674436" y="1415415"/>
                <a:ext cx="17993" cy="7596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488" extrusionOk="0">
                    <a:moveTo>
                      <a:pt x="1" y="1"/>
                    </a:moveTo>
                    <a:cubicBezTo>
                      <a:pt x="1" y="122"/>
                      <a:pt x="1" y="366"/>
                      <a:pt x="122" y="487"/>
                    </a:cubicBezTo>
                    <a:lnTo>
                      <a:pt x="1155" y="487"/>
                    </a:lnTo>
                    <a:lnTo>
                      <a:pt x="1155" y="1"/>
                    </a:lnTo>
                    <a:close/>
                  </a:path>
                </a:pathLst>
              </a:custGeom>
              <a:solidFill>
                <a:srgbClr val="D57734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Google Shape;956;p27">
                <a:extLst>
                  <a:ext uri="{FF2B5EF4-FFF2-40B4-BE49-F238E27FC236}">
                    <a16:creationId xmlns:a16="http://schemas.microsoft.com/office/drawing/2014/main" id="{7DAF5D62-B8C7-974A-A8A7-E8E8097766A0}"/>
                  </a:ext>
                </a:extLst>
              </p:cNvPr>
              <p:cNvSpPr/>
              <p:nvPr/>
            </p:nvSpPr>
            <p:spPr>
              <a:xfrm>
                <a:off x="3674436" y="1964937"/>
                <a:ext cx="17993" cy="8063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518" extrusionOk="0">
                    <a:moveTo>
                      <a:pt x="122" y="1"/>
                    </a:moveTo>
                    <a:cubicBezTo>
                      <a:pt x="1" y="244"/>
                      <a:pt x="1" y="396"/>
                      <a:pt x="1" y="517"/>
                    </a:cubicBezTo>
                    <a:lnTo>
                      <a:pt x="1155" y="517"/>
                    </a:lnTo>
                    <a:lnTo>
                      <a:pt x="1155" y="1"/>
                    </a:lnTo>
                    <a:close/>
                  </a:path>
                </a:pathLst>
              </a:custGeom>
              <a:solidFill>
                <a:srgbClr val="AB401A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Google Shape;957;p27">
                <a:extLst>
                  <a:ext uri="{FF2B5EF4-FFF2-40B4-BE49-F238E27FC236}">
                    <a16:creationId xmlns:a16="http://schemas.microsoft.com/office/drawing/2014/main" id="{B573E175-EB38-3B4F-BFEF-D69FFE7FD751}"/>
                  </a:ext>
                </a:extLst>
              </p:cNvPr>
              <p:cNvSpPr/>
              <p:nvPr/>
            </p:nvSpPr>
            <p:spPr>
              <a:xfrm>
                <a:off x="3736021" y="1415416"/>
                <a:ext cx="464681" cy="541506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790" extrusionOk="0">
                    <a:moveTo>
                      <a:pt x="0" y="1"/>
                    </a:moveTo>
                    <a:lnTo>
                      <a:pt x="0" y="34789"/>
                    </a:lnTo>
                    <a:lnTo>
                      <a:pt x="21268" y="34789"/>
                    </a:lnTo>
                    <a:cubicBezTo>
                      <a:pt x="23942" y="34789"/>
                      <a:pt x="25978" y="32784"/>
                      <a:pt x="25978" y="30232"/>
                    </a:cubicBezTo>
                    <a:lnTo>
                      <a:pt x="25978" y="4558"/>
                    </a:lnTo>
                    <a:cubicBezTo>
                      <a:pt x="25978" y="2006"/>
                      <a:pt x="23942" y="1"/>
                      <a:pt x="21268" y="1"/>
                    </a:cubicBez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Google Shape;958;p27">
                <a:extLst>
                  <a:ext uri="{FF2B5EF4-FFF2-40B4-BE49-F238E27FC236}">
                    <a16:creationId xmlns:a16="http://schemas.microsoft.com/office/drawing/2014/main" id="{2C4DC9B6-8774-BC4C-B937-2B4CF0B40185}"/>
                  </a:ext>
                </a:extLst>
              </p:cNvPr>
              <p:cNvSpPr/>
              <p:nvPr/>
            </p:nvSpPr>
            <p:spPr>
              <a:xfrm>
                <a:off x="3736021" y="1431027"/>
                <a:ext cx="464681" cy="541973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820" extrusionOk="0">
                    <a:moveTo>
                      <a:pt x="0" y="1"/>
                    </a:moveTo>
                    <a:lnTo>
                      <a:pt x="0" y="34819"/>
                    </a:lnTo>
                    <a:lnTo>
                      <a:pt x="21268" y="34819"/>
                    </a:lnTo>
                    <a:cubicBezTo>
                      <a:pt x="23942" y="34819"/>
                      <a:pt x="25978" y="32784"/>
                      <a:pt x="25978" y="30262"/>
                    </a:cubicBezTo>
                    <a:lnTo>
                      <a:pt x="25978" y="4558"/>
                    </a:lnTo>
                    <a:cubicBezTo>
                      <a:pt x="25978" y="2036"/>
                      <a:pt x="23942" y="1"/>
                      <a:pt x="21268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Google Shape;959;p27">
                <a:extLst>
                  <a:ext uri="{FF2B5EF4-FFF2-40B4-BE49-F238E27FC236}">
                    <a16:creationId xmlns:a16="http://schemas.microsoft.com/office/drawing/2014/main" id="{4E4F5B64-7582-5E4B-B714-189CCBB2AC79}"/>
                  </a:ext>
                </a:extLst>
              </p:cNvPr>
              <p:cNvSpPr/>
              <p:nvPr/>
            </p:nvSpPr>
            <p:spPr>
              <a:xfrm>
                <a:off x="3738705" y="1418646"/>
                <a:ext cx="464681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4819" extrusionOk="0">
                    <a:moveTo>
                      <a:pt x="0" y="0"/>
                    </a:moveTo>
                    <a:lnTo>
                      <a:pt x="0" y="34819"/>
                    </a:lnTo>
                    <a:lnTo>
                      <a:pt x="21268" y="34819"/>
                    </a:lnTo>
                    <a:cubicBezTo>
                      <a:pt x="23942" y="34819"/>
                      <a:pt x="25978" y="32783"/>
                      <a:pt x="25978" y="30261"/>
                    </a:cubicBezTo>
                    <a:lnTo>
                      <a:pt x="25978" y="4558"/>
                    </a:lnTo>
                    <a:cubicBezTo>
                      <a:pt x="25978" y="2036"/>
                      <a:pt x="23942" y="0"/>
                      <a:pt x="2126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0" name="Google Shape;960;p27">
                <a:extLst>
                  <a:ext uri="{FF2B5EF4-FFF2-40B4-BE49-F238E27FC236}">
                    <a16:creationId xmlns:a16="http://schemas.microsoft.com/office/drawing/2014/main" id="{6AF1BA46-2819-B245-B3F0-C3AB6B4D827E}"/>
                  </a:ext>
                </a:extLst>
              </p:cNvPr>
              <p:cNvSpPr/>
              <p:nvPr/>
            </p:nvSpPr>
            <p:spPr>
              <a:xfrm>
                <a:off x="4073521" y="1422996"/>
                <a:ext cx="18496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34819" extrusionOk="0">
                    <a:moveTo>
                      <a:pt x="0" y="0"/>
                    </a:moveTo>
                    <a:cubicBezTo>
                      <a:pt x="122" y="638"/>
                      <a:pt x="122" y="1155"/>
                      <a:pt x="122" y="1793"/>
                    </a:cubicBezTo>
                    <a:lnTo>
                      <a:pt x="122" y="2279"/>
                    </a:lnTo>
                    <a:lnTo>
                      <a:pt x="122" y="32419"/>
                    </a:lnTo>
                    <a:lnTo>
                      <a:pt x="122" y="32935"/>
                    </a:lnTo>
                    <a:cubicBezTo>
                      <a:pt x="122" y="33695"/>
                      <a:pt x="122" y="34302"/>
                      <a:pt x="0" y="34819"/>
                    </a:cubicBezTo>
                    <a:lnTo>
                      <a:pt x="1033" y="34819"/>
                    </a:lnTo>
                    <a:lnTo>
                      <a:pt x="1033" y="0"/>
                    </a:ln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1" name="Google Shape;961;p27">
                <a:extLst>
                  <a:ext uri="{FF2B5EF4-FFF2-40B4-BE49-F238E27FC236}">
                    <a16:creationId xmlns:a16="http://schemas.microsoft.com/office/drawing/2014/main" id="{D149FA08-AC29-124C-BAB5-758B12935D98}"/>
                  </a:ext>
                </a:extLst>
              </p:cNvPr>
              <p:cNvSpPr/>
              <p:nvPr/>
            </p:nvSpPr>
            <p:spPr>
              <a:xfrm>
                <a:off x="976975" y="1383740"/>
                <a:ext cx="84658" cy="62914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4042" extrusionOk="0">
                    <a:moveTo>
                      <a:pt x="3039" y="0"/>
                    </a:moveTo>
                    <a:cubicBezTo>
                      <a:pt x="1125" y="0"/>
                      <a:pt x="0" y="0"/>
                      <a:pt x="0" y="1124"/>
                    </a:cubicBezTo>
                    <a:lnTo>
                      <a:pt x="0" y="4041"/>
                    </a:lnTo>
                    <a:lnTo>
                      <a:pt x="5439" y="4041"/>
                    </a:lnTo>
                    <a:lnTo>
                      <a:pt x="5439" y="0"/>
                    </a:ln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2" name="Google Shape;962;p27">
                <a:extLst>
                  <a:ext uri="{FF2B5EF4-FFF2-40B4-BE49-F238E27FC236}">
                    <a16:creationId xmlns:a16="http://schemas.microsoft.com/office/drawing/2014/main" id="{B8B2DA1E-CFD4-3346-A35D-7E5815C8D904}"/>
                  </a:ext>
                </a:extLst>
              </p:cNvPr>
              <p:cNvSpPr/>
              <p:nvPr/>
            </p:nvSpPr>
            <p:spPr>
              <a:xfrm>
                <a:off x="976975" y="1941294"/>
                <a:ext cx="86557" cy="62914"/>
              </a:xfrm>
              <a:custGeom>
                <a:avLst/>
                <a:gdLst/>
                <a:ahLst/>
                <a:cxnLst/>
                <a:rect l="l" t="t" r="r" b="b"/>
                <a:pathLst>
                  <a:path w="5561" h="4042" extrusionOk="0">
                    <a:moveTo>
                      <a:pt x="0" y="1"/>
                    </a:moveTo>
                    <a:lnTo>
                      <a:pt x="0" y="2917"/>
                    </a:lnTo>
                    <a:cubicBezTo>
                      <a:pt x="0" y="4042"/>
                      <a:pt x="1125" y="4042"/>
                      <a:pt x="3039" y="4042"/>
                    </a:cubicBezTo>
                    <a:lnTo>
                      <a:pt x="5561" y="4042"/>
                    </a:lnTo>
                    <a:lnTo>
                      <a:pt x="5561" y="1"/>
                    </a:ln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3" name="Google Shape;963;p27">
                <a:extLst>
                  <a:ext uri="{FF2B5EF4-FFF2-40B4-BE49-F238E27FC236}">
                    <a16:creationId xmlns:a16="http://schemas.microsoft.com/office/drawing/2014/main" id="{DBFDCFBF-6A3E-EA49-9113-29324E13C981}"/>
                  </a:ext>
                </a:extLst>
              </p:cNvPr>
              <p:cNvSpPr/>
              <p:nvPr/>
            </p:nvSpPr>
            <p:spPr>
              <a:xfrm>
                <a:off x="976975" y="1933262"/>
                <a:ext cx="86557" cy="63381"/>
              </a:xfrm>
              <a:custGeom>
                <a:avLst/>
                <a:gdLst/>
                <a:ahLst/>
                <a:cxnLst/>
                <a:rect l="l" t="t" r="r" b="b"/>
                <a:pathLst>
                  <a:path w="5561" h="4072" extrusionOk="0">
                    <a:moveTo>
                      <a:pt x="0" y="0"/>
                    </a:moveTo>
                    <a:lnTo>
                      <a:pt x="0" y="2917"/>
                    </a:lnTo>
                    <a:cubicBezTo>
                      <a:pt x="0" y="4071"/>
                      <a:pt x="1125" y="4071"/>
                      <a:pt x="3039" y="4071"/>
                    </a:cubicBezTo>
                    <a:lnTo>
                      <a:pt x="5561" y="4071"/>
                    </a:lnTo>
                    <a:lnTo>
                      <a:pt x="5561" y="0"/>
                    </a:ln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4" name="Google Shape;964;p27">
                <a:extLst>
                  <a:ext uri="{FF2B5EF4-FFF2-40B4-BE49-F238E27FC236}">
                    <a16:creationId xmlns:a16="http://schemas.microsoft.com/office/drawing/2014/main" id="{8107A34B-4AFC-D145-A597-84C3DBE847D7}"/>
                  </a:ext>
                </a:extLst>
              </p:cNvPr>
              <p:cNvSpPr/>
              <p:nvPr/>
            </p:nvSpPr>
            <p:spPr>
              <a:xfrm>
                <a:off x="976975" y="1391694"/>
                <a:ext cx="84658" cy="61108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3926" extrusionOk="0">
                    <a:moveTo>
                      <a:pt x="2024" y="0"/>
                    </a:moveTo>
                    <a:cubicBezTo>
                      <a:pt x="734" y="0"/>
                      <a:pt x="0" y="99"/>
                      <a:pt x="0" y="1130"/>
                    </a:cubicBezTo>
                    <a:lnTo>
                      <a:pt x="0" y="3925"/>
                    </a:lnTo>
                    <a:lnTo>
                      <a:pt x="5439" y="3925"/>
                    </a:lnTo>
                    <a:lnTo>
                      <a:pt x="5439" y="6"/>
                    </a:lnTo>
                    <a:lnTo>
                      <a:pt x="3039" y="6"/>
                    </a:lnTo>
                    <a:cubicBezTo>
                      <a:pt x="2671" y="6"/>
                      <a:pt x="2332" y="0"/>
                      <a:pt x="2024" y="0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5" name="Google Shape;965;p27">
                <a:extLst>
                  <a:ext uri="{FF2B5EF4-FFF2-40B4-BE49-F238E27FC236}">
                    <a16:creationId xmlns:a16="http://schemas.microsoft.com/office/drawing/2014/main" id="{CD45529E-9D13-8847-89C7-23DFB11DF43A}"/>
                  </a:ext>
                </a:extLst>
              </p:cNvPr>
              <p:cNvSpPr/>
              <p:nvPr/>
            </p:nvSpPr>
            <p:spPr>
              <a:xfrm>
                <a:off x="1014325" y="1324625"/>
                <a:ext cx="3061392" cy="721204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335" extrusionOk="0">
                    <a:moveTo>
                      <a:pt x="3677" y="0"/>
                    </a:moveTo>
                    <a:cubicBezTo>
                      <a:pt x="1641" y="0"/>
                      <a:pt x="1" y="1641"/>
                      <a:pt x="1" y="3798"/>
                    </a:cubicBezTo>
                    <a:lnTo>
                      <a:pt x="1" y="38222"/>
                    </a:lnTo>
                    <a:cubicBezTo>
                      <a:pt x="1" y="42658"/>
                      <a:pt x="3677" y="46334"/>
                      <a:pt x="8113" y="46334"/>
                    </a:cubicBezTo>
                    <a:lnTo>
                      <a:pt x="163065" y="46334"/>
                    </a:lnTo>
                    <a:cubicBezTo>
                      <a:pt x="167622" y="46334"/>
                      <a:pt x="171147" y="42658"/>
                      <a:pt x="171147" y="38222"/>
                    </a:cubicBezTo>
                    <a:lnTo>
                      <a:pt x="171147" y="8113"/>
                    </a:lnTo>
                    <a:cubicBezTo>
                      <a:pt x="171147" y="3677"/>
                      <a:pt x="167622" y="0"/>
                      <a:pt x="1630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pPr marL="342900" indent="-342900">
                  <a:buFont typeface="Arial"/>
                  <a:buChar char="•"/>
                </a:pPr>
                <a:endParaRPr lang="en-US"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6" name="Google Shape;966;p27">
                <a:extLst>
                  <a:ext uri="{FF2B5EF4-FFF2-40B4-BE49-F238E27FC236}">
                    <a16:creationId xmlns:a16="http://schemas.microsoft.com/office/drawing/2014/main" id="{A00D61EC-AFA5-1945-9A41-8DA6105DB3DB}"/>
                  </a:ext>
                </a:extLst>
              </p:cNvPr>
              <p:cNvSpPr/>
              <p:nvPr/>
            </p:nvSpPr>
            <p:spPr>
              <a:xfrm>
                <a:off x="1014325" y="1342120"/>
                <a:ext cx="3061392" cy="719305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213" extrusionOk="0">
                    <a:moveTo>
                      <a:pt x="3677" y="1"/>
                    </a:moveTo>
                    <a:cubicBezTo>
                      <a:pt x="1641" y="1"/>
                      <a:pt x="1" y="1672"/>
                      <a:pt x="1" y="3677"/>
                    </a:cubicBezTo>
                    <a:lnTo>
                      <a:pt x="1" y="38131"/>
                    </a:lnTo>
                    <a:cubicBezTo>
                      <a:pt x="1" y="42688"/>
                      <a:pt x="3677" y="46213"/>
                      <a:pt x="8113" y="46213"/>
                    </a:cubicBezTo>
                    <a:lnTo>
                      <a:pt x="163065" y="46213"/>
                    </a:lnTo>
                    <a:cubicBezTo>
                      <a:pt x="167622" y="46213"/>
                      <a:pt x="171147" y="42688"/>
                      <a:pt x="171147" y="38131"/>
                    </a:cubicBezTo>
                    <a:lnTo>
                      <a:pt x="171147" y="8113"/>
                    </a:lnTo>
                    <a:cubicBezTo>
                      <a:pt x="171147" y="3677"/>
                      <a:pt x="167622" y="1"/>
                      <a:pt x="163065" y="1"/>
                    </a:cubicBezTo>
                    <a:close/>
                  </a:path>
                </a:pathLst>
              </a:custGeom>
              <a:solidFill>
                <a:srgbClr val="B2B3B3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7" name="Google Shape;967;p27">
                <a:extLst>
                  <a:ext uri="{FF2B5EF4-FFF2-40B4-BE49-F238E27FC236}">
                    <a16:creationId xmlns:a16="http://schemas.microsoft.com/office/drawing/2014/main" id="{36289896-0461-954E-A5C4-3E492E155E92}"/>
                  </a:ext>
                </a:extLst>
              </p:cNvPr>
              <p:cNvSpPr/>
              <p:nvPr/>
            </p:nvSpPr>
            <p:spPr>
              <a:xfrm>
                <a:off x="1014325" y="1332657"/>
                <a:ext cx="3061392" cy="721204"/>
              </a:xfrm>
              <a:custGeom>
                <a:avLst/>
                <a:gdLst/>
                <a:ahLst/>
                <a:cxnLst/>
                <a:rect l="l" t="t" r="r" b="b"/>
                <a:pathLst>
                  <a:path w="171147" h="46335" extrusionOk="0">
                    <a:moveTo>
                      <a:pt x="3677" y="1"/>
                    </a:moveTo>
                    <a:cubicBezTo>
                      <a:pt x="1641" y="1"/>
                      <a:pt x="1" y="1763"/>
                      <a:pt x="1" y="3799"/>
                    </a:cubicBezTo>
                    <a:lnTo>
                      <a:pt x="1" y="38223"/>
                    </a:lnTo>
                    <a:cubicBezTo>
                      <a:pt x="1" y="42658"/>
                      <a:pt x="3677" y="46335"/>
                      <a:pt x="8113" y="46335"/>
                    </a:cubicBezTo>
                    <a:lnTo>
                      <a:pt x="163065" y="46335"/>
                    </a:lnTo>
                    <a:cubicBezTo>
                      <a:pt x="167622" y="46335"/>
                      <a:pt x="171147" y="42658"/>
                      <a:pt x="171147" y="38223"/>
                    </a:cubicBezTo>
                    <a:lnTo>
                      <a:pt x="171147" y="8083"/>
                    </a:lnTo>
                    <a:cubicBezTo>
                      <a:pt x="171147" y="3647"/>
                      <a:pt x="167622" y="1"/>
                      <a:pt x="163065" y="1"/>
                    </a:cubicBezTo>
                    <a:close/>
                  </a:path>
                </a:pathLst>
              </a:custGeom>
              <a:solidFill>
                <a:srgbClr val="E6E6E5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8" name="Google Shape;968;p27">
                <a:extLst>
                  <a:ext uri="{FF2B5EF4-FFF2-40B4-BE49-F238E27FC236}">
                    <a16:creationId xmlns:a16="http://schemas.microsoft.com/office/drawing/2014/main" id="{B9785659-F1B8-E146-A8D2-CFAF7B280EDA}"/>
                  </a:ext>
                </a:extLst>
              </p:cNvPr>
              <p:cNvSpPr/>
              <p:nvPr/>
            </p:nvSpPr>
            <p:spPr>
              <a:xfrm>
                <a:off x="993303" y="1399336"/>
                <a:ext cx="285149" cy="573664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856" extrusionOk="0">
                    <a:moveTo>
                      <a:pt x="0" y="1"/>
                    </a:moveTo>
                    <a:lnTo>
                      <a:pt x="0" y="18504"/>
                    </a:lnTo>
                    <a:lnTo>
                      <a:pt x="0" y="36855"/>
                    </a:lnTo>
                    <a:cubicBezTo>
                      <a:pt x="0" y="36734"/>
                      <a:pt x="122" y="35974"/>
                      <a:pt x="1520" y="35974"/>
                    </a:cubicBezTo>
                    <a:lnTo>
                      <a:pt x="30383" y="35974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2"/>
                      <a:pt x="0" y="1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9" name="Google Shape;969;p27">
                <a:extLst>
                  <a:ext uri="{FF2B5EF4-FFF2-40B4-BE49-F238E27FC236}">
                    <a16:creationId xmlns:a16="http://schemas.microsoft.com/office/drawing/2014/main" id="{1F6B1294-BE48-B04E-9B2E-4B3D015C486A}"/>
                  </a:ext>
                </a:extLst>
              </p:cNvPr>
              <p:cNvSpPr/>
              <p:nvPr/>
            </p:nvSpPr>
            <p:spPr>
              <a:xfrm>
                <a:off x="993303" y="1415415"/>
                <a:ext cx="260656" cy="573181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825" extrusionOk="0">
                    <a:moveTo>
                      <a:pt x="0" y="1"/>
                    </a:moveTo>
                    <a:lnTo>
                      <a:pt x="0" y="18352"/>
                    </a:lnTo>
                    <a:lnTo>
                      <a:pt x="0" y="36825"/>
                    </a:lnTo>
                    <a:cubicBezTo>
                      <a:pt x="0" y="36703"/>
                      <a:pt x="122" y="35944"/>
                      <a:pt x="1520" y="35944"/>
                    </a:cubicBezTo>
                    <a:lnTo>
                      <a:pt x="30383" y="35944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2"/>
                      <a:pt x="0" y="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0" name="Google Shape;970;p27">
                <a:extLst>
                  <a:ext uri="{FF2B5EF4-FFF2-40B4-BE49-F238E27FC236}">
                    <a16:creationId xmlns:a16="http://schemas.microsoft.com/office/drawing/2014/main" id="{90F4F351-16A1-6445-869B-5F4BFC0DE89D}"/>
                  </a:ext>
                </a:extLst>
              </p:cNvPr>
              <p:cNvSpPr/>
              <p:nvPr/>
            </p:nvSpPr>
            <p:spPr>
              <a:xfrm>
                <a:off x="993303" y="1409266"/>
                <a:ext cx="293313" cy="571298"/>
              </a:xfrm>
              <a:custGeom>
                <a:avLst/>
                <a:gdLst/>
                <a:ahLst/>
                <a:cxnLst/>
                <a:rect l="l" t="t" r="r" b="b"/>
                <a:pathLst>
                  <a:path w="30384" h="36704" extrusionOk="0">
                    <a:moveTo>
                      <a:pt x="0" y="1"/>
                    </a:moveTo>
                    <a:lnTo>
                      <a:pt x="0" y="18352"/>
                    </a:lnTo>
                    <a:lnTo>
                      <a:pt x="0" y="36703"/>
                    </a:lnTo>
                    <a:cubicBezTo>
                      <a:pt x="0" y="36582"/>
                      <a:pt x="122" y="35822"/>
                      <a:pt x="1520" y="35822"/>
                    </a:cubicBezTo>
                    <a:lnTo>
                      <a:pt x="30383" y="35822"/>
                    </a:lnTo>
                    <a:lnTo>
                      <a:pt x="30383" y="882"/>
                    </a:lnTo>
                    <a:lnTo>
                      <a:pt x="1520" y="882"/>
                    </a:lnTo>
                    <a:cubicBezTo>
                      <a:pt x="122" y="882"/>
                      <a:pt x="0" y="123"/>
                      <a:pt x="0" y="1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1" name="Google Shape;974;p27">
                <a:extLst>
                  <a:ext uri="{FF2B5EF4-FFF2-40B4-BE49-F238E27FC236}">
                    <a16:creationId xmlns:a16="http://schemas.microsoft.com/office/drawing/2014/main" id="{A6C82E44-98D7-8543-A1A5-FB85FA31DB32}"/>
                  </a:ext>
                </a:extLst>
              </p:cNvPr>
              <p:cNvSpPr/>
              <p:nvPr/>
            </p:nvSpPr>
            <p:spPr>
              <a:xfrm>
                <a:off x="1408547" y="1436193"/>
                <a:ext cx="232913" cy="528728"/>
              </a:xfrm>
              <a:custGeom>
                <a:avLst/>
                <a:gdLst/>
                <a:ahLst/>
                <a:cxnLst/>
                <a:rect l="l" t="t" r="r" b="b"/>
                <a:pathLst>
                  <a:path w="25979" h="34819" extrusionOk="0">
                    <a:moveTo>
                      <a:pt x="1" y="0"/>
                    </a:moveTo>
                    <a:lnTo>
                      <a:pt x="1" y="34819"/>
                    </a:lnTo>
                    <a:lnTo>
                      <a:pt x="20145" y="34819"/>
                    </a:lnTo>
                    <a:cubicBezTo>
                      <a:pt x="23304" y="34819"/>
                      <a:pt x="25978" y="32175"/>
                      <a:pt x="25978" y="28985"/>
                    </a:cubicBezTo>
                    <a:lnTo>
                      <a:pt x="25978" y="5712"/>
                    </a:lnTo>
                    <a:cubicBezTo>
                      <a:pt x="25978" y="2552"/>
                      <a:pt x="23304" y="0"/>
                      <a:pt x="2014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2" name="Google Shape;975;p27">
                <a:extLst>
                  <a:ext uri="{FF2B5EF4-FFF2-40B4-BE49-F238E27FC236}">
                    <a16:creationId xmlns:a16="http://schemas.microsoft.com/office/drawing/2014/main" id="{305391B9-4040-3143-88A5-A574CC6713D8}"/>
                  </a:ext>
                </a:extLst>
              </p:cNvPr>
              <p:cNvSpPr/>
              <p:nvPr/>
            </p:nvSpPr>
            <p:spPr>
              <a:xfrm>
                <a:off x="1644713" y="1383740"/>
                <a:ext cx="4280" cy="29340"/>
              </a:xfrm>
              <a:custGeom>
                <a:avLst/>
                <a:gdLst/>
                <a:ahLst/>
                <a:cxnLst/>
                <a:rect l="l" t="t" r="r" b="b"/>
                <a:pathLst>
                  <a:path w="275" h="1885" extrusionOk="0">
                    <a:moveTo>
                      <a:pt x="1" y="0"/>
                    </a:moveTo>
                    <a:lnTo>
                      <a:pt x="1" y="1884"/>
                    </a:lnTo>
                    <a:lnTo>
                      <a:pt x="274" y="1884"/>
                    </a:lnTo>
                    <a:cubicBezTo>
                      <a:pt x="153" y="1276"/>
                      <a:pt x="153" y="638"/>
                      <a:pt x="1" y="0"/>
                    </a:cubicBezTo>
                    <a:close/>
                  </a:path>
                </a:pathLst>
              </a:custGeom>
              <a:solidFill>
                <a:srgbClr val="C8C8C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3" name="Google Shape;976;p27">
                <a:extLst>
                  <a:ext uri="{FF2B5EF4-FFF2-40B4-BE49-F238E27FC236}">
                    <a16:creationId xmlns:a16="http://schemas.microsoft.com/office/drawing/2014/main" id="{65DE0112-1AE3-0246-BD08-3469A3EB660C}"/>
                  </a:ext>
                </a:extLst>
              </p:cNvPr>
              <p:cNvSpPr/>
              <p:nvPr/>
            </p:nvSpPr>
            <p:spPr>
              <a:xfrm>
                <a:off x="1644713" y="1971085"/>
                <a:ext cx="4280" cy="35488"/>
              </a:xfrm>
              <a:custGeom>
                <a:avLst/>
                <a:gdLst/>
                <a:ahLst/>
                <a:cxnLst/>
                <a:rect l="l" t="t" r="r" b="b"/>
                <a:pathLst>
                  <a:path w="275" h="2280" extrusionOk="0">
                    <a:moveTo>
                      <a:pt x="1" y="1"/>
                    </a:moveTo>
                    <a:lnTo>
                      <a:pt x="1" y="2279"/>
                    </a:lnTo>
                    <a:cubicBezTo>
                      <a:pt x="1" y="2279"/>
                      <a:pt x="153" y="1520"/>
                      <a:pt x="274" y="1"/>
                    </a:cubicBezTo>
                    <a:close/>
                  </a:path>
                </a:pathLst>
              </a:custGeom>
              <a:solidFill>
                <a:srgbClr val="C8C8C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4" name="Google Shape;977;p27">
                <a:extLst>
                  <a:ext uri="{FF2B5EF4-FFF2-40B4-BE49-F238E27FC236}">
                    <a16:creationId xmlns:a16="http://schemas.microsoft.com/office/drawing/2014/main" id="{A34D9B90-512D-3F4E-8C7A-5C5D3815D7BC}"/>
                  </a:ext>
                </a:extLst>
              </p:cNvPr>
              <p:cNvSpPr/>
              <p:nvPr/>
            </p:nvSpPr>
            <p:spPr>
              <a:xfrm>
                <a:off x="1416690" y="1422995"/>
                <a:ext cx="26025" cy="541958"/>
              </a:xfrm>
              <a:custGeom>
                <a:avLst/>
                <a:gdLst/>
                <a:ahLst/>
                <a:cxnLst/>
                <a:rect l="l" t="t" r="r" b="b"/>
                <a:pathLst>
                  <a:path w="1672" h="34819" extrusionOk="0">
                    <a:moveTo>
                      <a:pt x="1" y="0"/>
                    </a:moveTo>
                    <a:lnTo>
                      <a:pt x="1" y="34819"/>
                    </a:lnTo>
                    <a:lnTo>
                      <a:pt x="396" y="34819"/>
                    </a:lnTo>
                    <a:cubicBezTo>
                      <a:pt x="912" y="29745"/>
                      <a:pt x="1672" y="17865"/>
                      <a:pt x="274" y="0"/>
                    </a:cubicBezTo>
                    <a:close/>
                  </a:path>
                </a:pathLst>
              </a:custGeom>
              <a:solidFill>
                <a:srgbClr val="007537"/>
              </a:solidFill>
              <a:ln>
                <a:noFill/>
              </a:ln>
            </p:spPr>
            <p:txBody>
              <a:bodyPr spcFirstLastPara="1" wrap="square" lIns="243800" tIns="243800" rIns="243800" bIns="243800" anchor="ctr" anchorCtr="0">
                <a:noAutofit/>
              </a:bodyPr>
              <a:lstStyle/>
              <a:p>
                <a:endParaRPr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14" name="Google Shape;979;p27">
              <a:extLst>
                <a:ext uri="{FF2B5EF4-FFF2-40B4-BE49-F238E27FC236}">
                  <a16:creationId xmlns:a16="http://schemas.microsoft.com/office/drawing/2014/main" id="{F7B53B48-AB2F-8748-8425-137502689223}"/>
                </a:ext>
              </a:extLst>
            </p:cNvPr>
            <p:cNvSpPr txBox="1"/>
            <p:nvPr/>
          </p:nvSpPr>
          <p:spPr>
            <a:xfrm>
              <a:off x="1682964" y="1384510"/>
              <a:ext cx="2453143" cy="6510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800" tIns="243800" rIns="243800" bIns="243800" anchor="ctr" anchorCtr="0">
              <a:noAutofit/>
            </a:bodyPr>
            <a:lstStyle/>
            <a:p>
              <a:pPr algn="l">
                <a:spcBef>
                  <a:spcPts val="4400"/>
                </a:spcBef>
              </a:pPr>
              <a:r>
                <a:rPr lang="en-US" sz="3600" b="1" dirty="0">
                  <a:latin typeface="Arial" panose="020B0604020202020204" pitchFamily="34" charset="0"/>
                  <a:ea typeface="+mn-lt"/>
                  <a:cs typeface="Arial" panose="020B0604020202020204" pitchFamily="34" charset="0"/>
                  <a:sym typeface="Fira Sans"/>
                </a:rPr>
                <a:t>Additional meetings…</a:t>
              </a:r>
              <a:endParaRPr lang="en-US" sz="3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" sz="3600" b="1" dirty="0">
                <a:solidFill>
                  <a:schemeClr val="dk1"/>
                </a:solidFill>
                <a:latin typeface="Arial" panose="020B0604020202020204" pitchFamily="34" charset="0"/>
                <a:ea typeface="Fira Sans"/>
                <a:cs typeface="Arial" panose="020B0604020202020204" pitchFamily="34" charset="0"/>
              </a:endParaRP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03BED39C-AB10-CA4D-B2ED-8F3D059E854D}"/>
              </a:ext>
            </a:extLst>
          </p:cNvPr>
          <p:cNvSpPr txBox="1"/>
          <p:nvPr/>
        </p:nvSpPr>
        <p:spPr>
          <a:xfrm>
            <a:off x="1206500" y="10684005"/>
            <a:ext cx="15687226" cy="18569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3800" b="1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venir Next Regular"/>
              </a:rPr>
              <a:t>                        or                                 </a:t>
            </a:r>
            <a:r>
              <a:rPr lang="en-US" altLang="zh-CN" sz="3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➔ </a:t>
            </a:r>
            <a:r>
              <a:rPr kumimoji="0" lang="en-US" altLang="zh-CN" sz="38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venir Next Regular"/>
              </a:rPr>
              <a:t>No PBIs</a:t>
            </a:r>
          </a:p>
          <a:p>
            <a:pPr>
              <a:lnSpc>
                <a:spcPct val="150000"/>
              </a:lnSpc>
            </a:pPr>
            <a:r>
              <a:rPr lang="en-US" altLang="zh-CN" sz="3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and</a:t>
            </a:r>
            <a:r>
              <a:rPr lang="en-US" altLang="zh-CN" sz="3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en-US" altLang="zh-CN" sz="3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US" altLang="zh-CN" sz="3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➔ </a:t>
            </a:r>
            <a:r>
              <a:rPr lang="en-US" altLang="zh-CN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PBI triggered</a:t>
            </a:r>
            <a:endParaRPr kumimoji="0" lang="zh-CN" altLang="en-US" sz="3800" b="1" i="0" u="none" strike="noStrike" cap="none" spc="0" normalizeH="0" baseline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053BDE4-38DB-9546-BB28-6A89EC881033}"/>
              </a:ext>
            </a:extLst>
          </p:cNvPr>
          <p:cNvSpPr txBox="1"/>
          <p:nvPr/>
        </p:nvSpPr>
        <p:spPr>
          <a:xfrm>
            <a:off x="17259151" y="4560531"/>
            <a:ext cx="5918349" cy="76738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4000" i="1" dirty="0">
                <a:latin typeface="Arial" panose="020B0604020202020204" pitchFamily="34" charset="0"/>
                <a:cs typeface="Arial" panose="020B0604020202020204" pitchFamily="34" charset="0"/>
              </a:rPr>
              <a:t>Illustrative examples</a:t>
            </a:r>
          </a:p>
          <a:p>
            <a:pPr marL="514350" marR="0" indent="-514350" algn="l" defTabSz="2438338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Invites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altLang="zh-CN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explore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…      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lvl="8" indent="0" algn="l">
              <a:lnSpc>
                <a:spcPct val="150000"/>
              </a:lnSpc>
            </a:pPr>
            <a:r>
              <a:rPr lang="zh-CN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(no</a:t>
            </a:r>
            <a:r>
              <a:rPr lang="zh-CN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conditions met)</a:t>
            </a:r>
          </a:p>
          <a:p>
            <a:pPr marL="514350" indent="-5143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200" b="1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Decides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altLang="zh-CN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maintain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…  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lvl="1" indent="0" algn="l">
              <a:lnSpc>
                <a:spcPct val="150000"/>
              </a:lnSpc>
            </a:pPr>
            <a:r>
              <a:rPr lang="zh-CN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(only condition 1 met)</a:t>
            </a:r>
          </a:p>
          <a:p>
            <a:pPr marL="514350" indent="-5143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200" b="1" u="sng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Encourages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report</a:t>
            </a:r>
            <a:r>
              <a:rPr lang="en-US" altLang="zh-CN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altLang="zh-CN" sz="32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0" algn="l">
              <a:lnSpc>
                <a:spcPct val="150000"/>
              </a:lnSpc>
            </a:pPr>
            <a:r>
              <a:rPr lang="zh-CN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(only condition 2 met)</a:t>
            </a:r>
          </a:p>
          <a:p>
            <a:pPr marL="514350" marR="0" indent="-514350" algn="l" defTabSz="2438338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3200" b="1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altLang="zh-CN" sz="32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report</a:t>
            </a:r>
            <a:r>
              <a:rPr lang="zh-CN" alt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32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zh-CN" altLang="en-US" sz="32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(both conditions met; hence, budget implications)</a:t>
            </a:r>
            <a:endParaRPr kumimoji="0" lang="zh-CN" altLang="en-US" sz="4000" b="0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57035505-7B00-6845-8798-676CDCCB8697}"/>
              </a:ext>
            </a:extLst>
          </p:cNvPr>
          <p:cNvSpPr txBox="1"/>
          <p:nvPr/>
        </p:nvSpPr>
        <p:spPr>
          <a:xfrm>
            <a:off x="1186916" y="9946465"/>
            <a:ext cx="7708212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2800" i="1" dirty="0">
                <a:latin typeface="Arial" panose="020B0604020202020204" pitchFamily="34" charset="0"/>
                <a:cs typeface="Arial" panose="020B0604020202020204" pitchFamily="34" charset="0"/>
              </a:rPr>
              <a:t>In contrast to: encourage, call upon, invites, etc.</a:t>
            </a:r>
            <a:endParaRPr kumimoji="0" lang="zh-CN" altLang="en-US" sz="2800" b="0" i="1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481" name="文本框 480">
            <a:extLst>
              <a:ext uri="{FF2B5EF4-FFF2-40B4-BE49-F238E27FC236}">
                <a16:creationId xmlns:a16="http://schemas.microsoft.com/office/drawing/2014/main" id="{EF2EE126-2D92-9544-8B43-A3FBE7D43300}"/>
              </a:ext>
            </a:extLst>
          </p:cNvPr>
          <p:cNvSpPr txBox="1"/>
          <p:nvPr/>
        </p:nvSpPr>
        <p:spPr>
          <a:xfrm>
            <a:off x="9185514" y="9946465"/>
            <a:ext cx="7708212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2800" i="1" dirty="0">
                <a:latin typeface="Arial" panose="020B0604020202020204" pitchFamily="34" charset="0"/>
                <a:cs typeface="Arial" panose="020B0604020202020204" pitchFamily="34" charset="0"/>
              </a:rPr>
              <a:t>In contrast to: maintain, continue to, etc.</a:t>
            </a:r>
            <a:endParaRPr kumimoji="0" lang="zh-CN" altLang="en-US" sz="2800" b="0" i="1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venir Next Regular"/>
            </a:endParaRPr>
          </a:p>
        </p:txBody>
      </p:sp>
      <p:sp>
        <p:nvSpPr>
          <p:cNvPr id="482" name="Rectangle: Top Corners Rounded 2">
            <a:extLst>
              <a:ext uri="{FF2B5EF4-FFF2-40B4-BE49-F238E27FC236}">
                <a16:creationId xmlns:a16="http://schemas.microsoft.com/office/drawing/2014/main" id="{EF699A2B-9283-E349-9FE7-F9D301DBB04C}"/>
              </a:ext>
            </a:extLst>
          </p:cNvPr>
          <p:cNvSpPr/>
          <p:nvPr/>
        </p:nvSpPr>
        <p:spPr>
          <a:xfrm>
            <a:off x="3012765" y="10872034"/>
            <a:ext cx="3491691" cy="720606"/>
          </a:xfrm>
          <a:prstGeom prst="round2SameRect">
            <a:avLst/>
          </a:prstGeom>
          <a:solidFill>
            <a:srgbClr val="00B0F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825500"/>
            <a:r>
              <a:rPr lang="en-US" sz="3800" b="1" dirty="0">
                <a:solidFill>
                  <a:srgbClr val="FFFFFF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Condition 1</a:t>
            </a:r>
          </a:p>
        </p:txBody>
      </p:sp>
      <p:sp>
        <p:nvSpPr>
          <p:cNvPr id="483" name="Rectangle: Top Corners Rounded 2">
            <a:extLst>
              <a:ext uri="{FF2B5EF4-FFF2-40B4-BE49-F238E27FC236}">
                <a16:creationId xmlns:a16="http://schemas.microsoft.com/office/drawing/2014/main" id="{5FA1B578-6D33-244B-90F9-EDE4BD7837A2}"/>
              </a:ext>
            </a:extLst>
          </p:cNvPr>
          <p:cNvSpPr/>
          <p:nvPr/>
        </p:nvSpPr>
        <p:spPr>
          <a:xfrm>
            <a:off x="8016584" y="10872034"/>
            <a:ext cx="3491691" cy="720606"/>
          </a:xfrm>
          <a:prstGeom prst="round2SameRect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825500"/>
            <a:r>
              <a:rPr lang="en-US" sz="3800" b="1" dirty="0">
                <a:solidFill>
                  <a:srgbClr val="FFFFFF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Condition 2</a:t>
            </a:r>
          </a:p>
        </p:txBody>
      </p:sp>
      <p:sp>
        <p:nvSpPr>
          <p:cNvPr id="485" name="Rectangle: Top Corners Rounded 2">
            <a:extLst>
              <a:ext uri="{FF2B5EF4-FFF2-40B4-BE49-F238E27FC236}">
                <a16:creationId xmlns:a16="http://schemas.microsoft.com/office/drawing/2014/main" id="{8F90A817-9078-AD46-9EB8-85275075D1F4}"/>
              </a:ext>
            </a:extLst>
          </p:cNvPr>
          <p:cNvSpPr/>
          <p:nvPr/>
        </p:nvSpPr>
        <p:spPr>
          <a:xfrm>
            <a:off x="3041339" y="11791972"/>
            <a:ext cx="3491691" cy="720606"/>
          </a:xfrm>
          <a:prstGeom prst="round2SameRect">
            <a:avLst/>
          </a:prstGeom>
          <a:solidFill>
            <a:srgbClr val="00B0F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825500"/>
            <a:r>
              <a:rPr lang="en-US" sz="3800" b="1" dirty="0">
                <a:solidFill>
                  <a:srgbClr val="FFFFFF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Condition 1</a:t>
            </a:r>
          </a:p>
        </p:txBody>
      </p:sp>
      <p:sp>
        <p:nvSpPr>
          <p:cNvPr id="486" name="Rectangle: Top Corners Rounded 2">
            <a:extLst>
              <a:ext uri="{FF2B5EF4-FFF2-40B4-BE49-F238E27FC236}">
                <a16:creationId xmlns:a16="http://schemas.microsoft.com/office/drawing/2014/main" id="{F5857C81-24DF-B34A-9D6E-8B7FCE004CC6}"/>
              </a:ext>
            </a:extLst>
          </p:cNvPr>
          <p:cNvSpPr/>
          <p:nvPr/>
        </p:nvSpPr>
        <p:spPr>
          <a:xfrm>
            <a:off x="8016585" y="11791972"/>
            <a:ext cx="3491691" cy="720606"/>
          </a:xfrm>
          <a:prstGeom prst="round2SameRect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825500"/>
            <a:r>
              <a:rPr lang="en-US" sz="3800" b="1" dirty="0">
                <a:solidFill>
                  <a:srgbClr val="FFFFFF"/>
                </a:solidFill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Condition 2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B370F3C-F2EF-919D-FCE2-FABFBFC2361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864237" y="13080242"/>
            <a:ext cx="359073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45669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2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Thank You!"/>
          <p:cNvSpPr txBox="1">
            <a:spLocks noGrp="1"/>
          </p:cNvSpPr>
          <p:nvPr>
            <p:ph type="title"/>
          </p:nvPr>
        </p:nvSpPr>
        <p:spPr>
          <a:xfrm>
            <a:off x="1206497" y="10288771"/>
            <a:ext cx="21971004" cy="233473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10000" spc="-200"/>
            </a:lvl1pPr>
          </a:lstStyle>
          <a:p>
            <a:r>
              <a:rPr lang="en-US" sz="12000" dirty="0"/>
              <a:t>Thank You!</a:t>
            </a:r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11074F4F-69C7-4C00-904A-7A5BEAA29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994" y="2673629"/>
            <a:ext cx="8210010" cy="696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4B5C4E9-9B5F-4246-7326-0CE48CDED34F}"/>
              </a:ext>
            </a:extLst>
          </p:cNvPr>
          <p:cNvGrpSpPr/>
          <p:nvPr/>
        </p:nvGrpSpPr>
        <p:grpSpPr>
          <a:xfrm>
            <a:off x="-1770261" y="-3638784"/>
            <a:ext cx="32868037" cy="18858673"/>
            <a:chOff x="-1770261" y="-3638784"/>
            <a:chExt cx="32868037" cy="1885867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76EAB7D-497D-9910-1CC0-7B5A7E45D738}"/>
                </a:ext>
              </a:extLst>
            </p:cNvPr>
            <p:cNvSpPr/>
            <p:nvPr/>
          </p:nvSpPr>
          <p:spPr>
            <a:xfrm>
              <a:off x="21154768" y="1078629"/>
              <a:ext cx="2022732" cy="59503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endParaRP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5B348D6-67B2-B45F-05A4-F8A79697EF3C}"/>
                </a:ext>
              </a:extLst>
            </p:cNvPr>
            <p:cNvGrpSpPr/>
            <p:nvPr/>
          </p:nvGrpSpPr>
          <p:grpSpPr>
            <a:xfrm>
              <a:off x="-1770261" y="-3638784"/>
              <a:ext cx="32868037" cy="18858673"/>
              <a:chOff x="-1770261" y="-3638784"/>
              <a:chExt cx="32868037" cy="18858673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A454FD0A-E3F2-876E-E603-0422415C87B9}"/>
                  </a:ext>
                </a:extLst>
              </p:cNvPr>
              <p:cNvGrpSpPr/>
              <p:nvPr/>
            </p:nvGrpSpPr>
            <p:grpSpPr>
              <a:xfrm>
                <a:off x="-1770261" y="-3638784"/>
                <a:ext cx="32868037" cy="18858673"/>
                <a:chOff x="9907657" y="5277495"/>
                <a:chExt cx="5096479" cy="2924205"/>
              </a:xfrm>
              <a:solidFill>
                <a:schemeClr val="bg2"/>
              </a:solidFill>
            </p:grpSpPr>
            <p:pic>
              <p:nvPicPr>
                <p:cNvPr id="11" name="Graphic 10" descr="Africa with solid fill">
                  <a:extLst>
                    <a:ext uri="{FF2B5EF4-FFF2-40B4-BE49-F238E27FC236}">
                      <a16:creationId xmlns:a16="http://schemas.microsoft.com/office/drawing/2014/main" id="{6A16FBF3-C110-46FF-D8F4-E50F7872724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963533" y="6626254"/>
                  <a:ext cx="1245870" cy="1245870"/>
                </a:xfrm>
                <a:prstGeom prst="rect">
                  <a:avLst/>
                </a:prstGeom>
              </p:spPr>
            </p:pic>
            <p:pic>
              <p:nvPicPr>
                <p:cNvPr id="13" name="Graphic 12" descr="Europe with solid fill">
                  <a:extLst>
                    <a:ext uri="{FF2B5EF4-FFF2-40B4-BE49-F238E27FC236}">
                      <a16:creationId xmlns:a16="http://schemas.microsoft.com/office/drawing/2014/main" id="{1A4AAFC1-8ED6-9C36-90C2-2041834125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945687" y="5578487"/>
                  <a:ext cx="1377325" cy="1377325"/>
                </a:xfrm>
                <a:prstGeom prst="rect">
                  <a:avLst/>
                </a:prstGeom>
              </p:spPr>
            </p:pic>
            <p:pic>
              <p:nvPicPr>
                <p:cNvPr id="15" name="Graphic 14" descr="Asia with solid fill">
                  <a:extLst>
                    <a:ext uri="{FF2B5EF4-FFF2-40B4-BE49-F238E27FC236}">
                      <a16:creationId xmlns:a16="http://schemas.microsoft.com/office/drawing/2014/main" id="{CD4FBF30-87F7-D4FC-EC95-77721F52EA5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600456" y="5424210"/>
                  <a:ext cx="2403680" cy="2318170"/>
                </a:xfrm>
                <a:prstGeom prst="rect">
                  <a:avLst/>
                </a:prstGeom>
              </p:spPr>
            </p:pic>
            <p:pic>
              <p:nvPicPr>
                <p:cNvPr id="17" name="Graphic 16" descr="South America with solid fill">
                  <a:extLst>
                    <a:ext uri="{FF2B5EF4-FFF2-40B4-BE49-F238E27FC236}">
                      <a16:creationId xmlns:a16="http://schemas.microsoft.com/office/drawing/2014/main" id="{1E6197F8-95C1-4544-59E5-9AE62E992A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32390" y="6955830"/>
                  <a:ext cx="1245870" cy="1245870"/>
                </a:xfrm>
                <a:prstGeom prst="rect">
                  <a:avLst/>
                </a:prstGeom>
              </p:spPr>
            </p:pic>
            <p:pic>
              <p:nvPicPr>
                <p:cNvPr id="19" name="Graphic 18" descr="North America with solid fill">
                  <a:extLst>
                    <a:ext uri="{FF2B5EF4-FFF2-40B4-BE49-F238E27FC236}">
                      <a16:creationId xmlns:a16="http://schemas.microsoft.com/office/drawing/2014/main" id="{CCDA3E77-A00F-2C03-F37F-A70683C56F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07657" y="5277495"/>
                  <a:ext cx="2284343" cy="2284343"/>
                </a:xfrm>
                <a:prstGeom prst="rect">
                  <a:avLst/>
                </a:prstGeom>
              </p:spPr>
            </p:pic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16802734-FDDA-CF08-A132-2EE69C1200C3}"/>
                  </a:ext>
                </a:extLst>
              </p:cNvPr>
              <p:cNvGrpSpPr/>
              <p:nvPr/>
            </p:nvGrpSpPr>
            <p:grpSpPr>
              <a:xfrm>
                <a:off x="6149723" y="4860018"/>
                <a:ext cx="415792" cy="839686"/>
                <a:chOff x="-3119125" y="4799225"/>
                <a:chExt cx="3084302" cy="6906314"/>
              </a:xfrm>
              <a:solidFill>
                <a:schemeClr val="accent1"/>
              </a:solidFill>
            </p:grpSpPr>
            <p:sp>
              <p:nvSpPr>
                <p:cNvPr id="31" name="Graphic 22" descr="Marker with solid fill">
                  <a:extLst>
                    <a:ext uri="{FF2B5EF4-FFF2-40B4-BE49-F238E27FC236}">
                      <a16:creationId xmlns:a16="http://schemas.microsoft.com/office/drawing/2014/main" id="{1AB752D8-3B89-1DA7-DA96-5999A7A82B06}"/>
                    </a:ext>
                  </a:extLst>
                </p:cNvPr>
                <p:cNvSpPr/>
                <p:nvPr/>
              </p:nvSpPr>
              <p:spPr>
                <a:xfrm>
                  <a:off x="-3119125" y="6695569"/>
                  <a:ext cx="3084302" cy="5009970"/>
                </a:xfrm>
                <a:custGeom>
                  <a:avLst/>
                  <a:gdLst>
                    <a:gd name="connsiteX0" fmla="*/ 1542151 w 3084302"/>
                    <a:gd name="connsiteY0" fmla="*/ 2210281 h 5009970"/>
                    <a:gd name="connsiteX1" fmla="*/ 879067 w 3084302"/>
                    <a:gd name="connsiteY1" fmla="*/ 1547197 h 5009970"/>
                    <a:gd name="connsiteX2" fmla="*/ 1542151 w 3084302"/>
                    <a:gd name="connsiteY2" fmla="*/ 884113 h 5009970"/>
                    <a:gd name="connsiteX3" fmla="*/ 2205236 w 3084302"/>
                    <a:gd name="connsiteY3" fmla="*/ 1547197 h 5009970"/>
                    <a:gd name="connsiteX4" fmla="*/ 1542151 w 3084302"/>
                    <a:gd name="connsiteY4" fmla="*/ 2210281 h 5009970"/>
                    <a:gd name="connsiteX5" fmla="*/ 1542151 w 3084302"/>
                    <a:gd name="connsiteY5" fmla="*/ 0 h 5009970"/>
                    <a:gd name="connsiteX6" fmla="*/ 267556 w 3084302"/>
                    <a:gd name="connsiteY6" fmla="*/ 677820 h 5009970"/>
                    <a:gd name="connsiteX7" fmla="*/ 105468 w 3084302"/>
                    <a:gd name="connsiteY7" fmla="*/ 2114503 h 5009970"/>
                    <a:gd name="connsiteX8" fmla="*/ 805391 w 3084302"/>
                    <a:gd name="connsiteY8" fmla="*/ 3661699 h 5009970"/>
                    <a:gd name="connsiteX9" fmla="*/ 1409534 w 3084302"/>
                    <a:gd name="connsiteY9" fmla="*/ 4928928 h 5009970"/>
                    <a:gd name="connsiteX10" fmla="*/ 1542151 w 3084302"/>
                    <a:gd name="connsiteY10" fmla="*/ 5009971 h 5009970"/>
                    <a:gd name="connsiteX11" fmla="*/ 1674768 w 3084302"/>
                    <a:gd name="connsiteY11" fmla="*/ 4928928 h 5009970"/>
                    <a:gd name="connsiteX12" fmla="*/ 2278912 w 3084302"/>
                    <a:gd name="connsiteY12" fmla="*/ 3661699 h 5009970"/>
                    <a:gd name="connsiteX13" fmla="*/ 2978834 w 3084302"/>
                    <a:gd name="connsiteY13" fmla="*/ 2114503 h 5009970"/>
                    <a:gd name="connsiteX14" fmla="*/ 2816747 w 3084302"/>
                    <a:gd name="connsiteY14" fmla="*/ 677820 h 5009970"/>
                    <a:gd name="connsiteX15" fmla="*/ 1542151 w 3084302"/>
                    <a:gd name="connsiteY15" fmla="*/ 0 h 5009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84302" h="5009970">
                      <a:moveTo>
                        <a:pt x="1542151" y="2210281"/>
                      </a:moveTo>
                      <a:cubicBezTo>
                        <a:pt x="1173771" y="2210281"/>
                        <a:pt x="879067" y="1915577"/>
                        <a:pt x="879067" y="1547197"/>
                      </a:cubicBezTo>
                      <a:cubicBezTo>
                        <a:pt x="879067" y="1178817"/>
                        <a:pt x="1173771" y="884113"/>
                        <a:pt x="1542151" y="884113"/>
                      </a:cubicBezTo>
                      <a:cubicBezTo>
                        <a:pt x="1910532" y="884113"/>
                        <a:pt x="2205236" y="1178817"/>
                        <a:pt x="2205236" y="1547197"/>
                      </a:cubicBezTo>
                      <a:cubicBezTo>
                        <a:pt x="2205236" y="1915577"/>
                        <a:pt x="1910532" y="2210281"/>
                        <a:pt x="1542151" y="2210281"/>
                      </a:cubicBezTo>
                      <a:close/>
                      <a:moveTo>
                        <a:pt x="1542151" y="0"/>
                      </a:moveTo>
                      <a:cubicBezTo>
                        <a:pt x="1033786" y="0"/>
                        <a:pt x="554892" y="250499"/>
                        <a:pt x="267556" y="677820"/>
                      </a:cubicBezTo>
                      <a:cubicBezTo>
                        <a:pt x="-19781" y="1097773"/>
                        <a:pt x="-78722" y="1635608"/>
                        <a:pt x="105468" y="2114503"/>
                      </a:cubicBezTo>
                      <a:lnTo>
                        <a:pt x="805391" y="3661699"/>
                      </a:lnTo>
                      <a:lnTo>
                        <a:pt x="1409534" y="4928928"/>
                      </a:lnTo>
                      <a:cubicBezTo>
                        <a:pt x="1431637" y="4980501"/>
                        <a:pt x="1483211" y="5009971"/>
                        <a:pt x="1542151" y="5009971"/>
                      </a:cubicBezTo>
                      <a:cubicBezTo>
                        <a:pt x="1601092" y="5009971"/>
                        <a:pt x="1652665" y="4980501"/>
                        <a:pt x="1674768" y="4928928"/>
                      </a:cubicBezTo>
                      <a:lnTo>
                        <a:pt x="2278912" y="3661699"/>
                      </a:lnTo>
                      <a:lnTo>
                        <a:pt x="2978834" y="2114503"/>
                      </a:lnTo>
                      <a:cubicBezTo>
                        <a:pt x="3163024" y="1635608"/>
                        <a:pt x="3104083" y="1097773"/>
                        <a:pt x="2816747" y="677820"/>
                      </a:cubicBezTo>
                      <a:cubicBezTo>
                        <a:pt x="2529410" y="250499"/>
                        <a:pt x="2050516" y="0"/>
                        <a:pt x="1542151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ECBB5208-9425-75A4-B091-7499A6F77D7C}"/>
                    </a:ext>
                  </a:extLst>
                </p:cNvPr>
                <p:cNvSpPr/>
                <p:nvPr/>
              </p:nvSpPr>
              <p:spPr>
                <a:xfrm>
                  <a:off x="-2406428" y="4799225"/>
                  <a:ext cx="1768478" cy="6882018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Arial" panose="020B0604020202020204" pitchFamily="34" charset="0"/>
                    <a:ea typeface="Avenir Next Medium"/>
                    <a:cs typeface="Arial" panose="020B0604020202020204" pitchFamily="34" charset="0"/>
                    <a:sym typeface="Avenir Next Medium"/>
                  </a:endParaRP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DC5BA14F-A82E-DC7C-06AC-B97589C851F1}"/>
                  </a:ext>
                </a:extLst>
              </p:cNvPr>
              <p:cNvGrpSpPr/>
              <p:nvPr/>
            </p:nvGrpSpPr>
            <p:grpSpPr>
              <a:xfrm>
                <a:off x="6919464" y="11457561"/>
                <a:ext cx="415792" cy="839686"/>
                <a:chOff x="-3119125" y="4799225"/>
                <a:chExt cx="3084302" cy="6906314"/>
              </a:xfrm>
              <a:solidFill>
                <a:schemeClr val="accent1"/>
              </a:solidFill>
            </p:grpSpPr>
            <p:sp>
              <p:nvSpPr>
                <p:cNvPr id="40" name="Graphic 22" descr="Marker with solid fill">
                  <a:extLst>
                    <a:ext uri="{FF2B5EF4-FFF2-40B4-BE49-F238E27FC236}">
                      <a16:creationId xmlns:a16="http://schemas.microsoft.com/office/drawing/2014/main" id="{D8D5B6D7-E66E-0FE7-F147-5C1886039648}"/>
                    </a:ext>
                  </a:extLst>
                </p:cNvPr>
                <p:cNvSpPr/>
                <p:nvPr/>
              </p:nvSpPr>
              <p:spPr>
                <a:xfrm>
                  <a:off x="-3119125" y="6695569"/>
                  <a:ext cx="3084302" cy="5009970"/>
                </a:xfrm>
                <a:custGeom>
                  <a:avLst/>
                  <a:gdLst>
                    <a:gd name="connsiteX0" fmla="*/ 1542151 w 3084302"/>
                    <a:gd name="connsiteY0" fmla="*/ 2210281 h 5009970"/>
                    <a:gd name="connsiteX1" fmla="*/ 879067 w 3084302"/>
                    <a:gd name="connsiteY1" fmla="*/ 1547197 h 5009970"/>
                    <a:gd name="connsiteX2" fmla="*/ 1542151 w 3084302"/>
                    <a:gd name="connsiteY2" fmla="*/ 884113 h 5009970"/>
                    <a:gd name="connsiteX3" fmla="*/ 2205236 w 3084302"/>
                    <a:gd name="connsiteY3" fmla="*/ 1547197 h 5009970"/>
                    <a:gd name="connsiteX4" fmla="*/ 1542151 w 3084302"/>
                    <a:gd name="connsiteY4" fmla="*/ 2210281 h 5009970"/>
                    <a:gd name="connsiteX5" fmla="*/ 1542151 w 3084302"/>
                    <a:gd name="connsiteY5" fmla="*/ 0 h 5009970"/>
                    <a:gd name="connsiteX6" fmla="*/ 267556 w 3084302"/>
                    <a:gd name="connsiteY6" fmla="*/ 677820 h 5009970"/>
                    <a:gd name="connsiteX7" fmla="*/ 105468 w 3084302"/>
                    <a:gd name="connsiteY7" fmla="*/ 2114503 h 5009970"/>
                    <a:gd name="connsiteX8" fmla="*/ 805391 w 3084302"/>
                    <a:gd name="connsiteY8" fmla="*/ 3661699 h 5009970"/>
                    <a:gd name="connsiteX9" fmla="*/ 1409534 w 3084302"/>
                    <a:gd name="connsiteY9" fmla="*/ 4928928 h 5009970"/>
                    <a:gd name="connsiteX10" fmla="*/ 1542151 w 3084302"/>
                    <a:gd name="connsiteY10" fmla="*/ 5009971 h 5009970"/>
                    <a:gd name="connsiteX11" fmla="*/ 1674768 w 3084302"/>
                    <a:gd name="connsiteY11" fmla="*/ 4928928 h 5009970"/>
                    <a:gd name="connsiteX12" fmla="*/ 2278912 w 3084302"/>
                    <a:gd name="connsiteY12" fmla="*/ 3661699 h 5009970"/>
                    <a:gd name="connsiteX13" fmla="*/ 2978834 w 3084302"/>
                    <a:gd name="connsiteY13" fmla="*/ 2114503 h 5009970"/>
                    <a:gd name="connsiteX14" fmla="*/ 2816747 w 3084302"/>
                    <a:gd name="connsiteY14" fmla="*/ 677820 h 5009970"/>
                    <a:gd name="connsiteX15" fmla="*/ 1542151 w 3084302"/>
                    <a:gd name="connsiteY15" fmla="*/ 0 h 5009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84302" h="5009970">
                      <a:moveTo>
                        <a:pt x="1542151" y="2210281"/>
                      </a:moveTo>
                      <a:cubicBezTo>
                        <a:pt x="1173771" y="2210281"/>
                        <a:pt x="879067" y="1915577"/>
                        <a:pt x="879067" y="1547197"/>
                      </a:cubicBezTo>
                      <a:cubicBezTo>
                        <a:pt x="879067" y="1178817"/>
                        <a:pt x="1173771" y="884113"/>
                        <a:pt x="1542151" y="884113"/>
                      </a:cubicBezTo>
                      <a:cubicBezTo>
                        <a:pt x="1910532" y="884113"/>
                        <a:pt x="2205236" y="1178817"/>
                        <a:pt x="2205236" y="1547197"/>
                      </a:cubicBezTo>
                      <a:cubicBezTo>
                        <a:pt x="2205236" y="1915577"/>
                        <a:pt x="1910532" y="2210281"/>
                        <a:pt x="1542151" y="2210281"/>
                      </a:cubicBezTo>
                      <a:close/>
                      <a:moveTo>
                        <a:pt x="1542151" y="0"/>
                      </a:moveTo>
                      <a:cubicBezTo>
                        <a:pt x="1033786" y="0"/>
                        <a:pt x="554892" y="250499"/>
                        <a:pt x="267556" y="677820"/>
                      </a:cubicBezTo>
                      <a:cubicBezTo>
                        <a:pt x="-19781" y="1097773"/>
                        <a:pt x="-78722" y="1635608"/>
                        <a:pt x="105468" y="2114503"/>
                      </a:cubicBezTo>
                      <a:lnTo>
                        <a:pt x="805391" y="3661699"/>
                      </a:lnTo>
                      <a:lnTo>
                        <a:pt x="1409534" y="4928928"/>
                      </a:lnTo>
                      <a:cubicBezTo>
                        <a:pt x="1431637" y="4980501"/>
                        <a:pt x="1483211" y="5009971"/>
                        <a:pt x="1542151" y="5009971"/>
                      </a:cubicBezTo>
                      <a:cubicBezTo>
                        <a:pt x="1601092" y="5009971"/>
                        <a:pt x="1652665" y="4980501"/>
                        <a:pt x="1674768" y="4928928"/>
                      </a:cubicBezTo>
                      <a:lnTo>
                        <a:pt x="2278912" y="3661699"/>
                      </a:lnTo>
                      <a:lnTo>
                        <a:pt x="2978834" y="2114503"/>
                      </a:lnTo>
                      <a:cubicBezTo>
                        <a:pt x="3163024" y="1635608"/>
                        <a:pt x="3104083" y="1097773"/>
                        <a:pt x="2816747" y="677820"/>
                      </a:cubicBezTo>
                      <a:cubicBezTo>
                        <a:pt x="2529410" y="250499"/>
                        <a:pt x="2050516" y="0"/>
                        <a:pt x="1542151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6A3D1A42-BAF8-D8CB-45F7-431F82616106}"/>
                    </a:ext>
                  </a:extLst>
                </p:cNvPr>
                <p:cNvSpPr/>
                <p:nvPr/>
              </p:nvSpPr>
              <p:spPr>
                <a:xfrm>
                  <a:off x="-2406428" y="4799225"/>
                  <a:ext cx="1768478" cy="6882018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Arial" panose="020B0604020202020204" pitchFamily="34" charset="0"/>
                    <a:ea typeface="Avenir Next Medium"/>
                    <a:cs typeface="Arial" panose="020B0604020202020204" pitchFamily="34" charset="0"/>
                    <a:sym typeface="Avenir Next Medium"/>
                  </a:endParaRPr>
                </a:p>
              </p:txBody>
            </p: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771B2E78-6F17-B14F-9311-5B446A6DD095}"/>
                  </a:ext>
                </a:extLst>
              </p:cNvPr>
              <p:cNvGrpSpPr/>
              <p:nvPr/>
            </p:nvGrpSpPr>
            <p:grpSpPr>
              <a:xfrm>
                <a:off x="17111539" y="8460303"/>
                <a:ext cx="415792" cy="839686"/>
                <a:chOff x="-3119125" y="4799225"/>
                <a:chExt cx="3084302" cy="6906314"/>
              </a:xfrm>
              <a:solidFill>
                <a:schemeClr val="accent1"/>
              </a:solidFill>
            </p:grpSpPr>
            <p:sp>
              <p:nvSpPr>
                <p:cNvPr id="62" name="Graphic 22" descr="Marker with solid fill">
                  <a:extLst>
                    <a:ext uri="{FF2B5EF4-FFF2-40B4-BE49-F238E27FC236}">
                      <a16:creationId xmlns:a16="http://schemas.microsoft.com/office/drawing/2014/main" id="{10FCFE51-AD11-3C36-83D0-4BDBD0218768}"/>
                    </a:ext>
                  </a:extLst>
                </p:cNvPr>
                <p:cNvSpPr/>
                <p:nvPr/>
              </p:nvSpPr>
              <p:spPr>
                <a:xfrm>
                  <a:off x="-3119125" y="6695569"/>
                  <a:ext cx="3084302" cy="5009970"/>
                </a:xfrm>
                <a:custGeom>
                  <a:avLst/>
                  <a:gdLst>
                    <a:gd name="connsiteX0" fmla="*/ 1542151 w 3084302"/>
                    <a:gd name="connsiteY0" fmla="*/ 2210281 h 5009970"/>
                    <a:gd name="connsiteX1" fmla="*/ 879067 w 3084302"/>
                    <a:gd name="connsiteY1" fmla="*/ 1547197 h 5009970"/>
                    <a:gd name="connsiteX2" fmla="*/ 1542151 w 3084302"/>
                    <a:gd name="connsiteY2" fmla="*/ 884113 h 5009970"/>
                    <a:gd name="connsiteX3" fmla="*/ 2205236 w 3084302"/>
                    <a:gd name="connsiteY3" fmla="*/ 1547197 h 5009970"/>
                    <a:gd name="connsiteX4" fmla="*/ 1542151 w 3084302"/>
                    <a:gd name="connsiteY4" fmla="*/ 2210281 h 5009970"/>
                    <a:gd name="connsiteX5" fmla="*/ 1542151 w 3084302"/>
                    <a:gd name="connsiteY5" fmla="*/ 0 h 5009970"/>
                    <a:gd name="connsiteX6" fmla="*/ 267556 w 3084302"/>
                    <a:gd name="connsiteY6" fmla="*/ 677820 h 5009970"/>
                    <a:gd name="connsiteX7" fmla="*/ 105468 w 3084302"/>
                    <a:gd name="connsiteY7" fmla="*/ 2114503 h 5009970"/>
                    <a:gd name="connsiteX8" fmla="*/ 805391 w 3084302"/>
                    <a:gd name="connsiteY8" fmla="*/ 3661699 h 5009970"/>
                    <a:gd name="connsiteX9" fmla="*/ 1409534 w 3084302"/>
                    <a:gd name="connsiteY9" fmla="*/ 4928928 h 5009970"/>
                    <a:gd name="connsiteX10" fmla="*/ 1542151 w 3084302"/>
                    <a:gd name="connsiteY10" fmla="*/ 5009971 h 5009970"/>
                    <a:gd name="connsiteX11" fmla="*/ 1674768 w 3084302"/>
                    <a:gd name="connsiteY11" fmla="*/ 4928928 h 5009970"/>
                    <a:gd name="connsiteX12" fmla="*/ 2278912 w 3084302"/>
                    <a:gd name="connsiteY12" fmla="*/ 3661699 h 5009970"/>
                    <a:gd name="connsiteX13" fmla="*/ 2978834 w 3084302"/>
                    <a:gd name="connsiteY13" fmla="*/ 2114503 h 5009970"/>
                    <a:gd name="connsiteX14" fmla="*/ 2816747 w 3084302"/>
                    <a:gd name="connsiteY14" fmla="*/ 677820 h 5009970"/>
                    <a:gd name="connsiteX15" fmla="*/ 1542151 w 3084302"/>
                    <a:gd name="connsiteY15" fmla="*/ 0 h 5009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84302" h="5009970">
                      <a:moveTo>
                        <a:pt x="1542151" y="2210281"/>
                      </a:moveTo>
                      <a:cubicBezTo>
                        <a:pt x="1173771" y="2210281"/>
                        <a:pt x="879067" y="1915577"/>
                        <a:pt x="879067" y="1547197"/>
                      </a:cubicBezTo>
                      <a:cubicBezTo>
                        <a:pt x="879067" y="1178817"/>
                        <a:pt x="1173771" y="884113"/>
                        <a:pt x="1542151" y="884113"/>
                      </a:cubicBezTo>
                      <a:cubicBezTo>
                        <a:pt x="1910532" y="884113"/>
                        <a:pt x="2205236" y="1178817"/>
                        <a:pt x="2205236" y="1547197"/>
                      </a:cubicBezTo>
                      <a:cubicBezTo>
                        <a:pt x="2205236" y="1915577"/>
                        <a:pt x="1910532" y="2210281"/>
                        <a:pt x="1542151" y="2210281"/>
                      </a:cubicBezTo>
                      <a:close/>
                      <a:moveTo>
                        <a:pt x="1542151" y="0"/>
                      </a:moveTo>
                      <a:cubicBezTo>
                        <a:pt x="1033786" y="0"/>
                        <a:pt x="554892" y="250499"/>
                        <a:pt x="267556" y="677820"/>
                      </a:cubicBezTo>
                      <a:cubicBezTo>
                        <a:pt x="-19781" y="1097773"/>
                        <a:pt x="-78722" y="1635608"/>
                        <a:pt x="105468" y="2114503"/>
                      </a:cubicBezTo>
                      <a:lnTo>
                        <a:pt x="805391" y="3661699"/>
                      </a:lnTo>
                      <a:lnTo>
                        <a:pt x="1409534" y="4928928"/>
                      </a:lnTo>
                      <a:cubicBezTo>
                        <a:pt x="1431637" y="4980501"/>
                        <a:pt x="1483211" y="5009971"/>
                        <a:pt x="1542151" y="5009971"/>
                      </a:cubicBezTo>
                      <a:cubicBezTo>
                        <a:pt x="1601092" y="5009971"/>
                        <a:pt x="1652665" y="4980501"/>
                        <a:pt x="1674768" y="4928928"/>
                      </a:cubicBezTo>
                      <a:lnTo>
                        <a:pt x="2278912" y="3661699"/>
                      </a:lnTo>
                      <a:lnTo>
                        <a:pt x="2978834" y="2114503"/>
                      </a:lnTo>
                      <a:cubicBezTo>
                        <a:pt x="3163024" y="1635608"/>
                        <a:pt x="3104083" y="1097773"/>
                        <a:pt x="2816747" y="677820"/>
                      </a:cubicBezTo>
                      <a:cubicBezTo>
                        <a:pt x="2529410" y="250499"/>
                        <a:pt x="2050516" y="0"/>
                        <a:pt x="1542151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76D8E837-3FD0-3C3C-71BA-2CFB307F5674}"/>
                    </a:ext>
                  </a:extLst>
                </p:cNvPr>
                <p:cNvSpPr/>
                <p:nvPr/>
              </p:nvSpPr>
              <p:spPr>
                <a:xfrm>
                  <a:off x="-2406428" y="4799225"/>
                  <a:ext cx="1768478" cy="6882018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Arial" panose="020B0604020202020204" pitchFamily="34" charset="0"/>
                    <a:ea typeface="Avenir Next Medium"/>
                    <a:cs typeface="Arial" panose="020B0604020202020204" pitchFamily="34" charset="0"/>
                    <a:sym typeface="Avenir Next Medium"/>
                  </a:endParaRPr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173F6B85-6F67-8965-3DF9-BB0361B137BB}"/>
                  </a:ext>
                </a:extLst>
              </p:cNvPr>
              <p:cNvGrpSpPr/>
              <p:nvPr/>
            </p:nvGrpSpPr>
            <p:grpSpPr>
              <a:xfrm>
                <a:off x="22474338" y="6839669"/>
                <a:ext cx="415792" cy="839686"/>
                <a:chOff x="-3119125" y="4799225"/>
                <a:chExt cx="3084302" cy="6906314"/>
              </a:xfrm>
              <a:solidFill>
                <a:schemeClr val="accent1"/>
              </a:solidFill>
            </p:grpSpPr>
            <p:sp>
              <p:nvSpPr>
                <p:cNvPr id="71" name="Graphic 22" descr="Marker with solid fill">
                  <a:extLst>
                    <a:ext uri="{FF2B5EF4-FFF2-40B4-BE49-F238E27FC236}">
                      <a16:creationId xmlns:a16="http://schemas.microsoft.com/office/drawing/2014/main" id="{C80C596D-B20B-BC7A-944C-B59409162AC7}"/>
                    </a:ext>
                  </a:extLst>
                </p:cNvPr>
                <p:cNvSpPr/>
                <p:nvPr/>
              </p:nvSpPr>
              <p:spPr>
                <a:xfrm>
                  <a:off x="-3119125" y="6695569"/>
                  <a:ext cx="3084302" cy="5009970"/>
                </a:xfrm>
                <a:custGeom>
                  <a:avLst/>
                  <a:gdLst>
                    <a:gd name="connsiteX0" fmla="*/ 1542151 w 3084302"/>
                    <a:gd name="connsiteY0" fmla="*/ 2210281 h 5009970"/>
                    <a:gd name="connsiteX1" fmla="*/ 879067 w 3084302"/>
                    <a:gd name="connsiteY1" fmla="*/ 1547197 h 5009970"/>
                    <a:gd name="connsiteX2" fmla="*/ 1542151 w 3084302"/>
                    <a:gd name="connsiteY2" fmla="*/ 884113 h 5009970"/>
                    <a:gd name="connsiteX3" fmla="*/ 2205236 w 3084302"/>
                    <a:gd name="connsiteY3" fmla="*/ 1547197 h 5009970"/>
                    <a:gd name="connsiteX4" fmla="*/ 1542151 w 3084302"/>
                    <a:gd name="connsiteY4" fmla="*/ 2210281 h 5009970"/>
                    <a:gd name="connsiteX5" fmla="*/ 1542151 w 3084302"/>
                    <a:gd name="connsiteY5" fmla="*/ 0 h 5009970"/>
                    <a:gd name="connsiteX6" fmla="*/ 267556 w 3084302"/>
                    <a:gd name="connsiteY6" fmla="*/ 677820 h 5009970"/>
                    <a:gd name="connsiteX7" fmla="*/ 105468 w 3084302"/>
                    <a:gd name="connsiteY7" fmla="*/ 2114503 h 5009970"/>
                    <a:gd name="connsiteX8" fmla="*/ 805391 w 3084302"/>
                    <a:gd name="connsiteY8" fmla="*/ 3661699 h 5009970"/>
                    <a:gd name="connsiteX9" fmla="*/ 1409534 w 3084302"/>
                    <a:gd name="connsiteY9" fmla="*/ 4928928 h 5009970"/>
                    <a:gd name="connsiteX10" fmla="*/ 1542151 w 3084302"/>
                    <a:gd name="connsiteY10" fmla="*/ 5009971 h 5009970"/>
                    <a:gd name="connsiteX11" fmla="*/ 1674768 w 3084302"/>
                    <a:gd name="connsiteY11" fmla="*/ 4928928 h 5009970"/>
                    <a:gd name="connsiteX12" fmla="*/ 2278912 w 3084302"/>
                    <a:gd name="connsiteY12" fmla="*/ 3661699 h 5009970"/>
                    <a:gd name="connsiteX13" fmla="*/ 2978834 w 3084302"/>
                    <a:gd name="connsiteY13" fmla="*/ 2114503 h 5009970"/>
                    <a:gd name="connsiteX14" fmla="*/ 2816747 w 3084302"/>
                    <a:gd name="connsiteY14" fmla="*/ 677820 h 5009970"/>
                    <a:gd name="connsiteX15" fmla="*/ 1542151 w 3084302"/>
                    <a:gd name="connsiteY15" fmla="*/ 0 h 5009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84302" h="5009970">
                      <a:moveTo>
                        <a:pt x="1542151" y="2210281"/>
                      </a:moveTo>
                      <a:cubicBezTo>
                        <a:pt x="1173771" y="2210281"/>
                        <a:pt x="879067" y="1915577"/>
                        <a:pt x="879067" y="1547197"/>
                      </a:cubicBezTo>
                      <a:cubicBezTo>
                        <a:pt x="879067" y="1178817"/>
                        <a:pt x="1173771" y="884113"/>
                        <a:pt x="1542151" y="884113"/>
                      </a:cubicBezTo>
                      <a:cubicBezTo>
                        <a:pt x="1910532" y="884113"/>
                        <a:pt x="2205236" y="1178817"/>
                        <a:pt x="2205236" y="1547197"/>
                      </a:cubicBezTo>
                      <a:cubicBezTo>
                        <a:pt x="2205236" y="1915577"/>
                        <a:pt x="1910532" y="2210281"/>
                        <a:pt x="1542151" y="2210281"/>
                      </a:cubicBezTo>
                      <a:close/>
                      <a:moveTo>
                        <a:pt x="1542151" y="0"/>
                      </a:moveTo>
                      <a:cubicBezTo>
                        <a:pt x="1033786" y="0"/>
                        <a:pt x="554892" y="250499"/>
                        <a:pt x="267556" y="677820"/>
                      </a:cubicBezTo>
                      <a:cubicBezTo>
                        <a:pt x="-19781" y="1097773"/>
                        <a:pt x="-78722" y="1635608"/>
                        <a:pt x="105468" y="2114503"/>
                      </a:cubicBezTo>
                      <a:lnTo>
                        <a:pt x="805391" y="3661699"/>
                      </a:lnTo>
                      <a:lnTo>
                        <a:pt x="1409534" y="4928928"/>
                      </a:lnTo>
                      <a:cubicBezTo>
                        <a:pt x="1431637" y="4980501"/>
                        <a:pt x="1483211" y="5009971"/>
                        <a:pt x="1542151" y="5009971"/>
                      </a:cubicBezTo>
                      <a:cubicBezTo>
                        <a:pt x="1601092" y="5009971"/>
                        <a:pt x="1652665" y="4980501"/>
                        <a:pt x="1674768" y="4928928"/>
                      </a:cubicBezTo>
                      <a:lnTo>
                        <a:pt x="2278912" y="3661699"/>
                      </a:lnTo>
                      <a:lnTo>
                        <a:pt x="2978834" y="2114503"/>
                      </a:lnTo>
                      <a:cubicBezTo>
                        <a:pt x="3163024" y="1635608"/>
                        <a:pt x="3104083" y="1097773"/>
                        <a:pt x="2816747" y="677820"/>
                      </a:cubicBezTo>
                      <a:cubicBezTo>
                        <a:pt x="2529410" y="250499"/>
                        <a:pt x="2050516" y="0"/>
                        <a:pt x="1542151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05355227-71BC-2D3E-DEE2-572DD11D9BD8}"/>
                    </a:ext>
                  </a:extLst>
                </p:cNvPr>
                <p:cNvSpPr/>
                <p:nvPr/>
              </p:nvSpPr>
              <p:spPr>
                <a:xfrm>
                  <a:off x="-2406428" y="4799225"/>
                  <a:ext cx="1768478" cy="6882018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Arial" panose="020B0604020202020204" pitchFamily="34" charset="0"/>
                    <a:ea typeface="Avenir Next Medium"/>
                    <a:cs typeface="Arial" panose="020B0604020202020204" pitchFamily="34" charset="0"/>
                    <a:sym typeface="Avenir Next Medium"/>
                  </a:endParaRPr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D5E96A6A-29A8-0D1E-1193-B31B29522D69}"/>
                  </a:ext>
                </a:extLst>
              </p:cNvPr>
              <p:cNvGrpSpPr/>
              <p:nvPr/>
            </p:nvGrpSpPr>
            <p:grpSpPr>
              <a:xfrm>
                <a:off x="17055217" y="7458785"/>
                <a:ext cx="415792" cy="839686"/>
                <a:chOff x="-3119125" y="4799225"/>
                <a:chExt cx="3084302" cy="6906314"/>
              </a:xfrm>
              <a:solidFill>
                <a:schemeClr val="accent1"/>
              </a:solidFill>
            </p:grpSpPr>
            <p:sp>
              <p:nvSpPr>
                <p:cNvPr id="74" name="Graphic 22" descr="Marker with solid fill">
                  <a:extLst>
                    <a:ext uri="{FF2B5EF4-FFF2-40B4-BE49-F238E27FC236}">
                      <a16:creationId xmlns:a16="http://schemas.microsoft.com/office/drawing/2014/main" id="{BD6BE6F4-D96E-2D94-442A-E989D68AFD20}"/>
                    </a:ext>
                  </a:extLst>
                </p:cNvPr>
                <p:cNvSpPr/>
                <p:nvPr/>
              </p:nvSpPr>
              <p:spPr>
                <a:xfrm>
                  <a:off x="-3119125" y="6695569"/>
                  <a:ext cx="3084302" cy="5009970"/>
                </a:xfrm>
                <a:custGeom>
                  <a:avLst/>
                  <a:gdLst>
                    <a:gd name="connsiteX0" fmla="*/ 1542151 w 3084302"/>
                    <a:gd name="connsiteY0" fmla="*/ 2210281 h 5009970"/>
                    <a:gd name="connsiteX1" fmla="*/ 879067 w 3084302"/>
                    <a:gd name="connsiteY1" fmla="*/ 1547197 h 5009970"/>
                    <a:gd name="connsiteX2" fmla="*/ 1542151 w 3084302"/>
                    <a:gd name="connsiteY2" fmla="*/ 884113 h 5009970"/>
                    <a:gd name="connsiteX3" fmla="*/ 2205236 w 3084302"/>
                    <a:gd name="connsiteY3" fmla="*/ 1547197 h 5009970"/>
                    <a:gd name="connsiteX4" fmla="*/ 1542151 w 3084302"/>
                    <a:gd name="connsiteY4" fmla="*/ 2210281 h 5009970"/>
                    <a:gd name="connsiteX5" fmla="*/ 1542151 w 3084302"/>
                    <a:gd name="connsiteY5" fmla="*/ 0 h 5009970"/>
                    <a:gd name="connsiteX6" fmla="*/ 267556 w 3084302"/>
                    <a:gd name="connsiteY6" fmla="*/ 677820 h 5009970"/>
                    <a:gd name="connsiteX7" fmla="*/ 105468 w 3084302"/>
                    <a:gd name="connsiteY7" fmla="*/ 2114503 h 5009970"/>
                    <a:gd name="connsiteX8" fmla="*/ 805391 w 3084302"/>
                    <a:gd name="connsiteY8" fmla="*/ 3661699 h 5009970"/>
                    <a:gd name="connsiteX9" fmla="*/ 1409534 w 3084302"/>
                    <a:gd name="connsiteY9" fmla="*/ 4928928 h 5009970"/>
                    <a:gd name="connsiteX10" fmla="*/ 1542151 w 3084302"/>
                    <a:gd name="connsiteY10" fmla="*/ 5009971 h 5009970"/>
                    <a:gd name="connsiteX11" fmla="*/ 1674768 w 3084302"/>
                    <a:gd name="connsiteY11" fmla="*/ 4928928 h 5009970"/>
                    <a:gd name="connsiteX12" fmla="*/ 2278912 w 3084302"/>
                    <a:gd name="connsiteY12" fmla="*/ 3661699 h 5009970"/>
                    <a:gd name="connsiteX13" fmla="*/ 2978834 w 3084302"/>
                    <a:gd name="connsiteY13" fmla="*/ 2114503 h 5009970"/>
                    <a:gd name="connsiteX14" fmla="*/ 2816747 w 3084302"/>
                    <a:gd name="connsiteY14" fmla="*/ 677820 h 5009970"/>
                    <a:gd name="connsiteX15" fmla="*/ 1542151 w 3084302"/>
                    <a:gd name="connsiteY15" fmla="*/ 0 h 5009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84302" h="5009970">
                      <a:moveTo>
                        <a:pt x="1542151" y="2210281"/>
                      </a:moveTo>
                      <a:cubicBezTo>
                        <a:pt x="1173771" y="2210281"/>
                        <a:pt x="879067" y="1915577"/>
                        <a:pt x="879067" y="1547197"/>
                      </a:cubicBezTo>
                      <a:cubicBezTo>
                        <a:pt x="879067" y="1178817"/>
                        <a:pt x="1173771" y="884113"/>
                        <a:pt x="1542151" y="884113"/>
                      </a:cubicBezTo>
                      <a:cubicBezTo>
                        <a:pt x="1910532" y="884113"/>
                        <a:pt x="2205236" y="1178817"/>
                        <a:pt x="2205236" y="1547197"/>
                      </a:cubicBezTo>
                      <a:cubicBezTo>
                        <a:pt x="2205236" y="1915577"/>
                        <a:pt x="1910532" y="2210281"/>
                        <a:pt x="1542151" y="2210281"/>
                      </a:cubicBezTo>
                      <a:close/>
                      <a:moveTo>
                        <a:pt x="1542151" y="0"/>
                      </a:moveTo>
                      <a:cubicBezTo>
                        <a:pt x="1033786" y="0"/>
                        <a:pt x="554892" y="250499"/>
                        <a:pt x="267556" y="677820"/>
                      </a:cubicBezTo>
                      <a:cubicBezTo>
                        <a:pt x="-19781" y="1097773"/>
                        <a:pt x="-78722" y="1635608"/>
                        <a:pt x="105468" y="2114503"/>
                      </a:cubicBezTo>
                      <a:lnTo>
                        <a:pt x="805391" y="3661699"/>
                      </a:lnTo>
                      <a:lnTo>
                        <a:pt x="1409534" y="4928928"/>
                      </a:lnTo>
                      <a:cubicBezTo>
                        <a:pt x="1431637" y="4980501"/>
                        <a:pt x="1483211" y="5009971"/>
                        <a:pt x="1542151" y="5009971"/>
                      </a:cubicBezTo>
                      <a:cubicBezTo>
                        <a:pt x="1601092" y="5009971"/>
                        <a:pt x="1652665" y="4980501"/>
                        <a:pt x="1674768" y="4928928"/>
                      </a:cubicBezTo>
                      <a:lnTo>
                        <a:pt x="2278912" y="3661699"/>
                      </a:lnTo>
                      <a:lnTo>
                        <a:pt x="2978834" y="2114503"/>
                      </a:lnTo>
                      <a:cubicBezTo>
                        <a:pt x="3163024" y="1635608"/>
                        <a:pt x="3104083" y="1097773"/>
                        <a:pt x="2816747" y="677820"/>
                      </a:cubicBezTo>
                      <a:cubicBezTo>
                        <a:pt x="2529410" y="250499"/>
                        <a:pt x="2050516" y="0"/>
                        <a:pt x="1542151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68F31CAC-8722-DED8-CBFC-2F042A606ADE}"/>
                    </a:ext>
                  </a:extLst>
                </p:cNvPr>
                <p:cNvSpPr/>
                <p:nvPr/>
              </p:nvSpPr>
              <p:spPr>
                <a:xfrm>
                  <a:off x="-2406428" y="4799225"/>
                  <a:ext cx="1768478" cy="6882018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Arial" panose="020B0604020202020204" pitchFamily="34" charset="0"/>
                    <a:ea typeface="Avenir Next Medium"/>
                    <a:cs typeface="Arial" panose="020B0604020202020204" pitchFamily="34" charset="0"/>
                    <a:sym typeface="Avenir Next Medium"/>
                  </a:endParaRP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B4B0B1EB-1A95-F180-333D-3F7310CA35ED}"/>
                  </a:ext>
                </a:extLst>
              </p:cNvPr>
              <p:cNvGrpSpPr/>
              <p:nvPr/>
            </p:nvGrpSpPr>
            <p:grpSpPr>
              <a:xfrm>
                <a:off x="14310728" y="3819460"/>
                <a:ext cx="415792" cy="839686"/>
                <a:chOff x="-3119125" y="4799225"/>
                <a:chExt cx="3084302" cy="6906314"/>
              </a:xfrm>
              <a:solidFill>
                <a:schemeClr val="accent1"/>
              </a:solidFill>
            </p:grpSpPr>
            <p:sp>
              <p:nvSpPr>
                <p:cNvPr id="77" name="Graphic 22" descr="Marker with solid fill">
                  <a:extLst>
                    <a:ext uri="{FF2B5EF4-FFF2-40B4-BE49-F238E27FC236}">
                      <a16:creationId xmlns:a16="http://schemas.microsoft.com/office/drawing/2014/main" id="{86F16D82-3EED-015A-429D-31C7A147F03C}"/>
                    </a:ext>
                  </a:extLst>
                </p:cNvPr>
                <p:cNvSpPr/>
                <p:nvPr/>
              </p:nvSpPr>
              <p:spPr>
                <a:xfrm>
                  <a:off x="-3119125" y="6695569"/>
                  <a:ext cx="3084302" cy="5009970"/>
                </a:xfrm>
                <a:custGeom>
                  <a:avLst/>
                  <a:gdLst>
                    <a:gd name="connsiteX0" fmla="*/ 1542151 w 3084302"/>
                    <a:gd name="connsiteY0" fmla="*/ 2210281 h 5009970"/>
                    <a:gd name="connsiteX1" fmla="*/ 879067 w 3084302"/>
                    <a:gd name="connsiteY1" fmla="*/ 1547197 h 5009970"/>
                    <a:gd name="connsiteX2" fmla="*/ 1542151 w 3084302"/>
                    <a:gd name="connsiteY2" fmla="*/ 884113 h 5009970"/>
                    <a:gd name="connsiteX3" fmla="*/ 2205236 w 3084302"/>
                    <a:gd name="connsiteY3" fmla="*/ 1547197 h 5009970"/>
                    <a:gd name="connsiteX4" fmla="*/ 1542151 w 3084302"/>
                    <a:gd name="connsiteY4" fmla="*/ 2210281 h 5009970"/>
                    <a:gd name="connsiteX5" fmla="*/ 1542151 w 3084302"/>
                    <a:gd name="connsiteY5" fmla="*/ 0 h 5009970"/>
                    <a:gd name="connsiteX6" fmla="*/ 267556 w 3084302"/>
                    <a:gd name="connsiteY6" fmla="*/ 677820 h 5009970"/>
                    <a:gd name="connsiteX7" fmla="*/ 105468 w 3084302"/>
                    <a:gd name="connsiteY7" fmla="*/ 2114503 h 5009970"/>
                    <a:gd name="connsiteX8" fmla="*/ 805391 w 3084302"/>
                    <a:gd name="connsiteY8" fmla="*/ 3661699 h 5009970"/>
                    <a:gd name="connsiteX9" fmla="*/ 1409534 w 3084302"/>
                    <a:gd name="connsiteY9" fmla="*/ 4928928 h 5009970"/>
                    <a:gd name="connsiteX10" fmla="*/ 1542151 w 3084302"/>
                    <a:gd name="connsiteY10" fmla="*/ 5009971 h 5009970"/>
                    <a:gd name="connsiteX11" fmla="*/ 1674768 w 3084302"/>
                    <a:gd name="connsiteY11" fmla="*/ 4928928 h 5009970"/>
                    <a:gd name="connsiteX12" fmla="*/ 2278912 w 3084302"/>
                    <a:gd name="connsiteY12" fmla="*/ 3661699 h 5009970"/>
                    <a:gd name="connsiteX13" fmla="*/ 2978834 w 3084302"/>
                    <a:gd name="connsiteY13" fmla="*/ 2114503 h 5009970"/>
                    <a:gd name="connsiteX14" fmla="*/ 2816747 w 3084302"/>
                    <a:gd name="connsiteY14" fmla="*/ 677820 h 5009970"/>
                    <a:gd name="connsiteX15" fmla="*/ 1542151 w 3084302"/>
                    <a:gd name="connsiteY15" fmla="*/ 0 h 5009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84302" h="5009970">
                      <a:moveTo>
                        <a:pt x="1542151" y="2210281"/>
                      </a:moveTo>
                      <a:cubicBezTo>
                        <a:pt x="1173771" y="2210281"/>
                        <a:pt x="879067" y="1915577"/>
                        <a:pt x="879067" y="1547197"/>
                      </a:cubicBezTo>
                      <a:cubicBezTo>
                        <a:pt x="879067" y="1178817"/>
                        <a:pt x="1173771" y="884113"/>
                        <a:pt x="1542151" y="884113"/>
                      </a:cubicBezTo>
                      <a:cubicBezTo>
                        <a:pt x="1910532" y="884113"/>
                        <a:pt x="2205236" y="1178817"/>
                        <a:pt x="2205236" y="1547197"/>
                      </a:cubicBezTo>
                      <a:cubicBezTo>
                        <a:pt x="2205236" y="1915577"/>
                        <a:pt x="1910532" y="2210281"/>
                        <a:pt x="1542151" y="2210281"/>
                      </a:cubicBezTo>
                      <a:close/>
                      <a:moveTo>
                        <a:pt x="1542151" y="0"/>
                      </a:moveTo>
                      <a:cubicBezTo>
                        <a:pt x="1033786" y="0"/>
                        <a:pt x="554892" y="250499"/>
                        <a:pt x="267556" y="677820"/>
                      </a:cubicBezTo>
                      <a:cubicBezTo>
                        <a:pt x="-19781" y="1097773"/>
                        <a:pt x="-78722" y="1635608"/>
                        <a:pt x="105468" y="2114503"/>
                      </a:cubicBezTo>
                      <a:lnTo>
                        <a:pt x="805391" y="3661699"/>
                      </a:lnTo>
                      <a:lnTo>
                        <a:pt x="1409534" y="4928928"/>
                      </a:lnTo>
                      <a:cubicBezTo>
                        <a:pt x="1431637" y="4980501"/>
                        <a:pt x="1483211" y="5009971"/>
                        <a:pt x="1542151" y="5009971"/>
                      </a:cubicBezTo>
                      <a:cubicBezTo>
                        <a:pt x="1601092" y="5009971"/>
                        <a:pt x="1652665" y="4980501"/>
                        <a:pt x="1674768" y="4928928"/>
                      </a:cubicBezTo>
                      <a:lnTo>
                        <a:pt x="2278912" y="3661699"/>
                      </a:lnTo>
                      <a:lnTo>
                        <a:pt x="2978834" y="2114503"/>
                      </a:lnTo>
                      <a:cubicBezTo>
                        <a:pt x="3163024" y="1635608"/>
                        <a:pt x="3104083" y="1097773"/>
                        <a:pt x="2816747" y="677820"/>
                      </a:cubicBezTo>
                      <a:cubicBezTo>
                        <a:pt x="2529410" y="250499"/>
                        <a:pt x="2050516" y="0"/>
                        <a:pt x="1542151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807F3549-81F5-B2D6-79AD-FDA4D70F30E6}"/>
                    </a:ext>
                  </a:extLst>
                </p:cNvPr>
                <p:cNvSpPr/>
                <p:nvPr/>
              </p:nvSpPr>
              <p:spPr>
                <a:xfrm>
                  <a:off x="-2406428" y="4799225"/>
                  <a:ext cx="1768478" cy="6882018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Arial" panose="020B0604020202020204" pitchFamily="34" charset="0"/>
                    <a:ea typeface="Avenir Next Medium"/>
                    <a:cs typeface="Arial" panose="020B0604020202020204" pitchFamily="34" charset="0"/>
                    <a:sym typeface="Avenir Next Medium"/>
                  </a:endParaRPr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1C206559-5938-1969-40E3-CBE8528E90FA}"/>
                  </a:ext>
                </a:extLst>
              </p:cNvPr>
              <p:cNvGrpSpPr/>
              <p:nvPr/>
            </p:nvGrpSpPr>
            <p:grpSpPr>
              <a:xfrm>
                <a:off x="16722226" y="5054328"/>
                <a:ext cx="415792" cy="839686"/>
                <a:chOff x="-3119125" y="4799225"/>
                <a:chExt cx="3084302" cy="6906314"/>
              </a:xfrm>
              <a:solidFill>
                <a:schemeClr val="accent1"/>
              </a:solidFill>
            </p:grpSpPr>
            <p:sp>
              <p:nvSpPr>
                <p:cNvPr id="80" name="Graphic 22" descr="Marker with solid fill">
                  <a:extLst>
                    <a:ext uri="{FF2B5EF4-FFF2-40B4-BE49-F238E27FC236}">
                      <a16:creationId xmlns:a16="http://schemas.microsoft.com/office/drawing/2014/main" id="{5D33F431-1AD1-EB54-9B4F-2882637B168F}"/>
                    </a:ext>
                  </a:extLst>
                </p:cNvPr>
                <p:cNvSpPr/>
                <p:nvPr/>
              </p:nvSpPr>
              <p:spPr>
                <a:xfrm>
                  <a:off x="-3119125" y="6695569"/>
                  <a:ext cx="3084302" cy="5009970"/>
                </a:xfrm>
                <a:custGeom>
                  <a:avLst/>
                  <a:gdLst>
                    <a:gd name="connsiteX0" fmla="*/ 1542151 w 3084302"/>
                    <a:gd name="connsiteY0" fmla="*/ 2210281 h 5009970"/>
                    <a:gd name="connsiteX1" fmla="*/ 879067 w 3084302"/>
                    <a:gd name="connsiteY1" fmla="*/ 1547197 h 5009970"/>
                    <a:gd name="connsiteX2" fmla="*/ 1542151 w 3084302"/>
                    <a:gd name="connsiteY2" fmla="*/ 884113 h 5009970"/>
                    <a:gd name="connsiteX3" fmla="*/ 2205236 w 3084302"/>
                    <a:gd name="connsiteY3" fmla="*/ 1547197 h 5009970"/>
                    <a:gd name="connsiteX4" fmla="*/ 1542151 w 3084302"/>
                    <a:gd name="connsiteY4" fmla="*/ 2210281 h 5009970"/>
                    <a:gd name="connsiteX5" fmla="*/ 1542151 w 3084302"/>
                    <a:gd name="connsiteY5" fmla="*/ 0 h 5009970"/>
                    <a:gd name="connsiteX6" fmla="*/ 267556 w 3084302"/>
                    <a:gd name="connsiteY6" fmla="*/ 677820 h 5009970"/>
                    <a:gd name="connsiteX7" fmla="*/ 105468 w 3084302"/>
                    <a:gd name="connsiteY7" fmla="*/ 2114503 h 5009970"/>
                    <a:gd name="connsiteX8" fmla="*/ 805391 w 3084302"/>
                    <a:gd name="connsiteY8" fmla="*/ 3661699 h 5009970"/>
                    <a:gd name="connsiteX9" fmla="*/ 1409534 w 3084302"/>
                    <a:gd name="connsiteY9" fmla="*/ 4928928 h 5009970"/>
                    <a:gd name="connsiteX10" fmla="*/ 1542151 w 3084302"/>
                    <a:gd name="connsiteY10" fmla="*/ 5009971 h 5009970"/>
                    <a:gd name="connsiteX11" fmla="*/ 1674768 w 3084302"/>
                    <a:gd name="connsiteY11" fmla="*/ 4928928 h 5009970"/>
                    <a:gd name="connsiteX12" fmla="*/ 2278912 w 3084302"/>
                    <a:gd name="connsiteY12" fmla="*/ 3661699 h 5009970"/>
                    <a:gd name="connsiteX13" fmla="*/ 2978834 w 3084302"/>
                    <a:gd name="connsiteY13" fmla="*/ 2114503 h 5009970"/>
                    <a:gd name="connsiteX14" fmla="*/ 2816747 w 3084302"/>
                    <a:gd name="connsiteY14" fmla="*/ 677820 h 5009970"/>
                    <a:gd name="connsiteX15" fmla="*/ 1542151 w 3084302"/>
                    <a:gd name="connsiteY15" fmla="*/ 0 h 5009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84302" h="5009970">
                      <a:moveTo>
                        <a:pt x="1542151" y="2210281"/>
                      </a:moveTo>
                      <a:cubicBezTo>
                        <a:pt x="1173771" y="2210281"/>
                        <a:pt x="879067" y="1915577"/>
                        <a:pt x="879067" y="1547197"/>
                      </a:cubicBezTo>
                      <a:cubicBezTo>
                        <a:pt x="879067" y="1178817"/>
                        <a:pt x="1173771" y="884113"/>
                        <a:pt x="1542151" y="884113"/>
                      </a:cubicBezTo>
                      <a:cubicBezTo>
                        <a:pt x="1910532" y="884113"/>
                        <a:pt x="2205236" y="1178817"/>
                        <a:pt x="2205236" y="1547197"/>
                      </a:cubicBezTo>
                      <a:cubicBezTo>
                        <a:pt x="2205236" y="1915577"/>
                        <a:pt x="1910532" y="2210281"/>
                        <a:pt x="1542151" y="2210281"/>
                      </a:cubicBezTo>
                      <a:close/>
                      <a:moveTo>
                        <a:pt x="1542151" y="0"/>
                      </a:moveTo>
                      <a:cubicBezTo>
                        <a:pt x="1033786" y="0"/>
                        <a:pt x="554892" y="250499"/>
                        <a:pt x="267556" y="677820"/>
                      </a:cubicBezTo>
                      <a:cubicBezTo>
                        <a:pt x="-19781" y="1097773"/>
                        <a:pt x="-78722" y="1635608"/>
                        <a:pt x="105468" y="2114503"/>
                      </a:cubicBezTo>
                      <a:lnTo>
                        <a:pt x="805391" y="3661699"/>
                      </a:lnTo>
                      <a:lnTo>
                        <a:pt x="1409534" y="4928928"/>
                      </a:lnTo>
                      <a:cubicBezTo>
                        <a:pt x="1431637" y="4980501"/>
                        <a:pt x="1483211" y="5009971"/>
                        <a:pt x="1542151" y="5009971"/>
                      </a:cubicBezTo>
                      <a:cubicBezTo>
                        <a:pt x="1601092" y="5009971"/>
                        <a:pt x="1652665" y="4980501"/>
                        <a:pt x="1674768" y="4928928"/>
                      </a:cubicBezTo>
                      <a:lnTo>
                        <a:pt x="2278912" y="3661699"/>
                      </a:lnTo>
                      <a:lnTo>
                        <a:pt x="2978834" y="2114503"/>
                      </a:lnTo>
                      <a:cubicBezTo>
                        <a:pt x="3163024" y="1635608"/>
                        <a:pt x="3104083" y="1097773"/>
                        <a:pt x="2816747" y="677820"/>
                      </a:cubicBezTo>
                      <a:cubicBezTo>
                        <a:pt x="2529410" y="250499"/>
                        <a:pt x="2050516" y="0"/>
                        <a:pt x="1542151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7DCB4407-7E42-69CB-EF2C-FA1EA905904E}"/>
                    </a:ext>
                  </a:extLst>
                </p:cNvPr>
                <p:cNvSpPr/>
                <p:nvPr/>
              </p:nvSpPr>
              <p:spPr>
                <a:xfrm>
                  <a:off x="-2406428" y="4799225"/>
                  <a:ext cx="1768478" cy="6882018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Arial" panose="020B0604020202020204" pitchFamily="34" charset="0"/>
                    <a:ea typeface="Avenir Next Medium"/>
                    <a:cs typeface="Arial" panose="020B0604020202020204" pitchFamily="34" charset="0"/>
                    <a:sym typeface="Avenir Next Medium"/>
                  </a:endParaRPr>
                </a:p>
              </p:txBody>
            </p: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8282A4AF-B596-F952-C6A7-6AF656AF0972}"/>
                  </a:ext>
                </a:extLst>
              </p:cNvPr>
              <p:cNvGrpSpPr/>
              <p:nvPr/>
            </p:nvGrpSpPr>
            <p:grpSpPr>
              <a:xfrm>
                <a:off x="15051943" y="3649618"/>
                <a:ext cx="415792" cy="839686"/>
                <a:chOff x="-3119125" y="4799225"/>
                <a:chExt cx="3084302" cy="6906314"/>
              </a:xfrm>
              <a:solidFill>
                <a:schemeClr val="accent1"/>
              </a:solidFill>
            </p:grpSpPr>
            <p:sp>
              <p:nvSpPr>
                <p:cNvPr id="86" name="Graphic 22" descr="Marker with solid fill">
                  <a:extLst>
                    <a:ext uri="{FF2B5EF4-FFF2-40B4-BE49-F238E27FC236}">
                      <a16:creationId xmlns:a16="http://schemas.microsoft.com/office/drawing/2014/main" id="{ABE939A9-CF1B-C4F5-CF55-7AEFA4741E74}"/>
                    </a:ext>
                  </a:extLst>
                </p:cNvPr>
                <p:cNvSpPr/>
                <p:nvPr/>
              </p:nvSpPr>
              <p:spPr>
                <a:xfrm>
                  <a:off x="-3119125" y="6695569"/>
                  <a:ext cx="3084302" cy="5009970"/>
                </a:xfrm>
                <a:custGeom>
                  <a:avLst/>
                  <a:gdLst>
                    <a:gd name="connsiteX0" fmla="*/ 1542151 w 3084302"/>
                    <a:gd name="connsiteY0" fmla="*/ 2210281 h 5009970"/>
                    <a:gd name="connsiteX1" fmla="*/ 879067 w 3084302"/>
                    <a:gd name="connsiteY1" fmla="*/ 1547197 h 5009970"/>
                    <a:gd name="connsiteX2" fmla="*/ 1542151 w 3084302"/>
                    <a:gd name="connsiteY2" fmla="*/ 884113 h 5009970"/>
                    <a:gd name="connsiteX3" fmla="*/ 2205236 w 3084302"/>
                    <a:gd name="connsiteY3" fmla="*/ 1547197 h 5009970"/>
                    <a:gd name="connsiteX4" fmla="*/ 1542151 w 3084302"/>
                    <a:gd name="connsiteY4" fmla="*/ 2210281 h 5009970"/>
                    <a:gd name="connsiteX5" fmla="*/ 1542151 w 3084302"/>
                    <a:gd name="connsiteY5" fmla="*/ 0 h 5009970"/>
                    <a:gd name="connsiteX6" fmla="*/ 267556 w 3084302"/>
                    <a:gd name="connsiteY6" fmla="*/ 677820 h 5009970"/>
                    <a:gd name="connsiteX7" fmla="*/ 105468 w 3084302"/>
                    <a:gd name="connsiteY7" fmla="*/ 2114503 h 5009970"/>
                    <a:gd name="connsiteX8" fmla="*/ 805391 w 3084302"/>
                    <a:gd name="connsiteY8" fmla="*/ 3661699 h 5009970"/>
                    <a:gd name="connsiteX9" fmla="*/ 1409534 w 3084302"/>
                    <a:gd name="connsiteY9" fmla="*/ 4928928 h 5009970"/>
                    <a:gd name="connsiteX10" fmla="*/ 1542151 w 3084302"/>
                    <a:gd name="connsiteY10" fmla="*/ 5009971 h 5009970"/>
                    <a:gd name="connsiteX11" fmla="*/ 1674768 w 3084302"/>
                    <a:gd name="connsiteY11" fmla="*/ 4928928 h 5009970"/>
                    <a:gd name="connsiteX12" fmla="*/ 2278912 w 3084302"/>
                    <a:gd name="connsiteY12" fmla="*/ 3661699 h 5009970"/>
                    <a:gd name="connsiteX13" fmla="*/ 2978834 w 3084302"/>
                    <a:gd name="connsiteY13" fmla="*/ 2114503 h 5009970"/>
                    <a:gd name="connsiteX14" fmla="*/ 2816747 w 3084302"/>
                    <a:gd name="connsiteY14" fmla="*/ 677820 h 5009970"/>
                    <a:gd name="connsiteX15" fmla="*/ 1542151 w 3084302"/>
                    <a:gd name="connsiteY15" fmla="*/ 0 h 5009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84302" h="5009970">
                      <a:moveTo>
                        <a:pt x="1542151" y="2210281"/>
                      </a:moveTo>
                      <a:cubicBezTo>
                        <a:pt x="1173771" y="2210281"/>
                        <a:pt x="879067" y="1915577"/>
                        <a:pt x="879067" y="1547197"/>
                      </a:cubicBezTo>
                      <a:cubicBezTo>
                        <a:pt x="879067" y="1178817"/>
                        <a:pt x="1173771" y="884113"/>
                        <a:pt x="1542151" y="884113"/>
                      </a:cubicBezTo>
                      <a:cubicBezTo>
                        <a:pt x="1910532" y="884113"/>
                        <a:pt x="2205236" y="1178817"/>
                        <a:pt x="2205236" y="1547197"/>
                      </a:cubicBezTo>
                      <a:cubicBezTo>
                        <a:pt x="2205236" y="1915577"/>
                        <a:pt x="1910532" y="2210281"/>
                        <a:pt x="1542151" y="2210281"/>
                      </a:cubicBezTo>
                      <a:close/>
                      <a:moveTo>
                        <a:pt x="1542151" y="0"/>
                      </a:moveTo>
                      <a:cubicBezTo>
                        <a:pt x="1033786" y="0"/>
                        <a:pt x="554892" y="250499"/>
                        <a:pt x="267556" y="677820"/>
                      </a:cubicBezTo>
                      <a:cubicBezTo>
                        <a:pt x="-19781" y="1097773"/>
                        <a:pt x="-78722" y="1635608"/>
                        <a:pt x="105468" y="2114503"/>
                      </a:cubicBezTo>
                      <a:lnTo>
                        <a:pt x="805391" y="3661699"/>
                      </a:lnTo>
                      <a:lnTo>
                        <a:pt x="1409534" y="4928928"/>
                      </a:lnTo>
                      <a:cubicBezTo>
                        <a:pt x="1431637" y="4980501"/>
                        <a:pt x="1483211" y="5009971"/>
                        <a:pt x="1542151" y="5009971"/>
                      </a:cubicBezTo>
                      <a:cubicBezTo>
                        <a:pt x="1601092" y="5009971"/>
                        <a:pt x="1652665" y="4980501"/>
                        <a:pt x="1674768" y="4928928"/>
                      </a:cubicBezTo>
                      <a:lnTo>
                        <a:pt x="2278912" y="3661699"/>
                      </a:lnTo>
                      <a:lnTo>
                        <a:pt x="2978834" y="2114503"/>
                      </a:lnTo>
                      <a:cubicBezTo>
                        <a:pt x="3163024" y="1635608"/>
                        <a:pt x="3104083" y="1097773"/>
                        <a:pt x="2816747" y="677820"/>
                      </a:cubicBezTo>
                      <a:cubicBezTo>
                        <a:pt x="2529410" y="250499"/>
                        <a:pt x="2050516" y="0"/>
                        <a:pt x="1542151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49E5CB16-3FE4-C98D-9CF2-9C7EA8A47025}"/>
                    </a:ext>
                  </a:extLst>
                </p:cNvPr>
                <p:cNvSpPr/>
                <p:nvPr/>
              </p:nvSpPr>
              <p:spPr>
                <a:xfrm>
                  <a:off x="-2406428" y="4799225"/>
                  <a:ext cx="1768478" cy="6882018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Arial" panose="020B0604020202020204" pitchFamily="34" charset="0"/>
                    <a:ea typeface="Avenir Next Medium"/>
                    <a:cs typeface="Arial" panose="020B0604020202020204" pitchFamily="34" charset="0"/>
                    <a:sym typeface="Avenir Next Medium"/>
                  </a:endParaRPr>
                </a:p>
              </p:txBody>
            </p:sp>
          </p:grp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A6C4314-1048-34FC-E132-2DE151022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0" y="952500"/>
            <a:ext cx="19948268" cy="2339340"/>
          </a:xfrm>
          <a:solidFill>
            <a:srgbClr val="FFFFFF">
              <a:alpha val="25000"/>
            </a:srgbClr>
          </a:solidFill>
        </p:spPr>
        <p:txBody>
          <a:bodyPr>
            <a:noAutofit/>
          </a:bodyPr>
          <a:lstStyle/>
          <a:p>
            <a:r>
              <a:rPr lang="en-US" sz="6600" dirty="0"/>
              <a:t>Recosting mechanism preserves purchasing power across a diverse range of global operations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DFEA2C41-A21E-E853-BB4B-4BD2EF65D3BC}"/>
              </a:ext>
            </a:extLst>
          </p:cNvPr>
          <p:cNvGrpSpPr/>
          <p:nvPr/>
        </p:nvGrpSpPr>
        <p:grpSpPr>
          <a:xfrm>
            <a:off x="1260599" y="4271192"/>
            <a:ext cx="4297680" cy="3017520"/>
            <a:chOff x="-11728530" y="6408547"/>
            <a:chExt cx="4297680" cy="3017520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0B8B4646-5269-70E9-0352-4AE0052567E0}"/>
                </a:ext>
              </a:extLst>
            </p:cNvPr>
            <p:cNvSpPr/>
            <p:nvPr/>
          </p:nvSpPr>
          <p:spPr>
            <a:xfrm>
              <a:off x="-11728530" y="6408547"/>
              <a:ext cx="4297680" cy="3017520"/>
            </a:xfrm>
            <a:prstGeom prst="rect">
              <a:avLst/>
            </a:prstGeom>
            <a:solidFill>
              <a:schemeClr val="accent1">
                <a:alpha val="7000"/>
              </a:schemeClr>
            </a:solidFill>
            <a:ln w="3810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noAutofit/>
            </a:bodyPr>
            <a:lstStyle/>
            <a:p>
              <a:pPr marR="0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kumimoji="0" lang="en-US" sz="4400" b="1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Inflation</a:t>
              </a:r>
            </a:p>
          </p:txBody>
        </p:sp>
        <p:pic>
          <p:nvPicPr>
            <p:cNvPr id="106" name="Graphic 105" descr="Upward trend with solid fill">
              <a:extLst>
                <a:ext uri="{FF2B5EF4-FFF2-40B4-BE49-F238E27FC236}">
                  <a16:creationId xmlns:a16="http://schemas.microsoft.com/office/drawing/2014/main" id="{C00F8D2C-BA62-0291-FC60-C0BC5AEE0B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-10676672" y="7147444"/>
              <a:ext cx="2193965" cy="2193965"/>
            </a:xfrm>
            <a:prstGeom prst="rect">
              <a:avLst/>
            </a:prstGeom>
          </p:spPr>
        </p:pic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C3A2ED3A-26F4-8FCC-30A8-29B2698BEA3D}"/>
              </a:ext>
            </a:extLst>
          </p:cNvPr>
          <p:cNvGrpSpPr/>
          <p:nvPr/>
        </p:nvGrpSpPr>
        <p:grpSpPr>
          <a:xfrm>
            <a:off x="10062622" y="6875056"/>
            <a:ext cx="4297680" cy="3017520"/>
            <a:chOff x="-4506131" y="6405547"/>
            <a:chExt cx="4297680" cy="3017520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40C46D74-E809-DE4A-3735-8DC266CE327C}"/>
                </a:ext>
              </a:extLst>
            </p:cNvPr>
            <p:cNvSpPr/>
            <p:nvPr/>
          </p:nvSpPr>
          <p:spPr>
            <a:xfrm>
              <a:off x="-4506131" y="6405547"/>
              <a:ext cx="4297680" cy="3017520"/>
            </a:xfrm>
            <a:prstGeom prst="rect">
              <a:avLst/>
            </a:prstGeom>
            <a:solidFill>
              <a:schemeClr val="accent1">
                <a:alpha val="7000"/>
              </a:schemeClr>
            </a:solidFill>
            <a:ln w="3810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noAutofit/>
            </a:bodyPr>
            <a:lstStyle/>
            <a:p>
              <a:pPr marR="0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kumimoji="0" lang="en-US" sz="4400" b="1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Exchange rates</a:t>
              </a:r>
            </a:p>
          </p:txBody>
        </p:sp>
        <p:pic>
          <p:nvPicPr>
            <p:cNvPr id="108" name="Graphic 107" descr="Euro with solid fill">
              <a:extLst>
                <a:ext uri="{FF2B5EF4-FFF2-40B4-BE49-F238E27FC236}">
                  <a16:creationId xmlns:a16="http://schemas.microsoft.com/office/drawing/2014/main" id="{C134B4D1-F3E5-7B48-E599-B87DDAE10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-4277604" y="7588678"/>
              <a:ext cx="998504" cy="998504"/>
            </a:xfrm>
            <a:prstGeom prst="rect">
              <a:avLst/>
            </a:prstGeom>
          </p:spPr>
        </p:pic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39A75172-9C2D-FE20-95DA-E59FB5A0CD60}"/>
                </a:ext>
              </a:extLst>
            </p:cNvPr>
            <p:cNvGrpSpPr/>
            <p:nvPr/>
          </p:nvGrpSpPr>
          <p:grpSpPr>
            <a:xfrm>
              <a:off x="-2867452" y="7209846"/>
              <a:ext cx="998504" cy="2124976"/>
              <a:chOff x="-2856543" y="7209846"/>
              <a:chExt cx="998504" cy="2124976"/>
            </a:xfrm>
          </p:grpSpPr>
          <p:pic>
            <p:nvPicPr>
              <p:cNvPr id="110" name="Graphic 109" descr="Dollar with solid fill">
                <a:extLst>
                  <a:ext uri="{FF2B5EF4-FFF2-40B4-BE49-F238E27FC236}">
                    <a16:creationId xmlns:a16="http://schemas.microsoft.com/office/drawing/2014/main" id="{D349F9BD-F6F0-2DC8-D88B-410C7C9652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-2856543" y="7209846"/>
                <a:ext cx="998504" cy="998504"/>
              </a:xfrm>
              <a:prstGeom prst="rect">
                <a:avLst/>
              </a:prstGeom>
            </p:spPr>
          </p:pic>
          <p:pic>
            <p:nvPicPr>
              <p:cNvPr id="112" name="Graphic 111" descr="Yuan with solid fill">
                <a:extLst>
                  <a:ext uri="{FF2B5EF4-FFF2-40B4-BE49-F238E27FC236}">
                    <a16:creationId xmlns:a16="http://schemas.microsoft.com/office/drawing/2014/main" id="{12BB28D4-6C94-7EF9-A853-84B6AAA9CA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-2856543" y="8336318"/>
                <a:ext cx="998504" cy="998504"/>
              </a:xfrm>
              <a:prstGeom prst="rect">
                <a:avLst/>
              </a:prstGeom>
            </p:spPr>
          </p:pic>
        </p:grpSp>
        <p:pic>
          <p:nvPicPr>
            <p:cNvPr id="114" name="Graphic 113" descr="Pound with solid fill">
              <a:extLst>
                <a:ext uri="{FF2B5EF4-FFF2-40B4-BE49-F238E27FC236}">
                  <a16:creationId xmlns:a16="http://schemas.microsoft.com/office/drawing/2014/main" id="{AD13D62C-991F-EAA4-E764-FAB884E24C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-1457299" y="7588678"/>
              <a:ext cx="998504" cy="998504"/>
            </a:xfrm>
            <a:prstGeom prst="rect">
              <a:avLst/>
            </a:prstGeom>
          </p:spPr>
        </p:pic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5E01B8A3-5209-CA63-4023-8C55598A6BA7}"/>
              </a:ext>
            </a:extLst>
          </p:cNvPr>
          <p:cNvGrpSpPr/>
          <p:nvPr/>
        </p:nvGrpSpPr>
        <p:grpSpPr>
          <a:xfrm>
            <a:off x="18864644" y="9478921"/>
            <a:ext cx="4297680" cy="3017520"/>
            <a:chOff x="-4506131" y="11730631"/>
            <a:chExt cx="4297680" cy="3017520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14D9E816-E398-FA52-5243-69C9BD04A35B}"/>
                </a:ext>
              </a:extLst>
            </p:cNvPr>
            <p:cNvSpPr/>
            <p:nvPr/>
          </p:nvSpPr>
          <p:spPr>
            <a:xfrm>
              <a:off x="-4506131" y="11730631"/>
              <a:ext cx="4297680" cy="3017520"/>
            </a:xfrm>
            <a:prstGeom prst="rect">
              <a:avLst/>
            </a:prstGeom>
            <a:solidFill>
              <a:schemeClr val="accent1">
                <a:alpha val="7000"/>
              </a:schemeClr>
            </a:solidFill>
            <a:ln w="3810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noAutofit/>
            </a:bodyPr>
            <a:lstStyle/>
            <a:p>
              <a:pPr marR="0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kumimoji="0" lang="en-US" sz="4400" b="1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Staff costs</a:t>
              </a:r>
            </a:p>
          </p:txBody>
        </p:sp>
        <p:pic>
          <p:nvPicPr>
            <p:cNvPr id="116" name="Graphic 115" descr="Group of people with solid fill">
              <a:extLst>
                <a:ext uri="{FF2B5EF4-FFF2-40B4-BE49-F238E27FC236}">
                  <a16:creationId xmlns:a16="http://schemas.microsoft.com/office/drawing/2014/main" id="{6CA36FAE-5184-B711-6EF3-D89B5660B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-3454273" y="12469528"/>
              <a:ext cx="2193965" cy="2193965"/>
            </a:xfrm>
            <a:prstGeom prst="rect">
              <a:avLst/>
            </a:prstGeom>
          </p:spPr>
        </p:pic>
      </p:grp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0764023A-1D0E-B702-F4C8-A573CB56EE4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928357" y="13080242"/>
            <a:ext cx="230832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41571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Recosting Parameters Subject to Technical Revi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2194505">
              <a:defRPr sz="7200" spc="-144"/>
            </a:lvl1pPr>
          </a:lstStyle>
          <a:p>
            <a:r>
              <a:rPr lang="en-US" sz="6600" dirty="0"/>
              <a:t>Recosting adjustments compensate for changes in inflation, exchange rates &amp; vacancy rates</a:t>
            </a: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27DE746C-58A6-4FCA-073E-A9514329832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928357" y="13080242"/>
            <a:ext cx="230832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867B370-9CAA-41E6-0C81-4B015A63C7BD}"/>
              </a:ext>
            </a:extLst>
          </p:cNvPr>
          <p:cNvGrpSpPr/>
          <p:nvPr/>
        </p:nvGrpSpPr>
        <p:grpSpPr>
          <a:xfrm>
            <a:off x="1219200" y="4173113"/>
            <a:ext cx="10115550" cy="621792"/>
            <a:chOff x="1219200" y="4173113"/>
            <a:chExt cx="10115550" cy="621792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3CA387A-84E4-3EF7-67FB-9ABAEC759AFA}"/>
                </a:ext>
              </a:extLst>
            </p:cNvPr>
            <p:cNvCxnSpPr/>
            <p:nvPr/>
          </p:nvCxnSpPr>
          <p:spPr>
            <a:xfrm>
              <a:off x="1219200" y="4715561"/>
              <a:ext cx="10115550" cy="0"/>
            </a:xfrm>
            <a:prstGeom prst="straightConnector1">
              <a:avLst/>
            </a:prstGeom>
            <a:noFill/>
            <a:ln w="25400" cap="flat">
              <a:solidFill>
                <a:schemeClr val="bg1"/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8AED639-B6DF-2771-AE43-4131364D1265}"/>
                </a:ext>
              </a:extLst>
            </p:cNvPr>
            <p:cNvSpPr/>
            <p:nvPr/>
          </p:nvSpPr>
          <p:spPr>
            <a:xfrm>
              <a:off x="1225890" y="4173113"/>
              <a:ext cx="6794160" cy="62179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1828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Preliminary recosting in May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921853EA-E166-F53B-2B36-A029CC6D78EE}"/>
              </a:ext>
            </a:extLst>
          </p:cNvPr>
          <p:cNvGrpSpPr/>
          <p:nvPr/>
        </p:nvGrpSpPr>
        <p:grpSpPr>
          <a:xfrm>
            <a:off x="13038364" y="4173113"/>
            <a:ext cx="10115550" cy="621792"/>
            <a:chOff x="1219200" y="9066779"/>
            <a:chExt cx="10115550" cy="621792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9C123A21-0DCB-B41E-3187-5FE7CB16D44D}"/>
                </a:ext>
              </a:extLst>
            </p:cNvPr>
            <p:cNvCxnSpPr/>
            <p:nvPr/>
          </p:nvCxnSpPr>
          <p:spPr>
            <a:xfrm>
              <a:off x="1219200" y="9609227"/>
              <a:ext cx="10115550" cy="0"/>
            </a:xfrm>
            <a:prstGeom prst="straightConnector1">
              <a:avLst/>
            </a:prstGeom>
            <a:noFill/>
            <a:ln w="25400" cap="flat">
              <a:solidFill>
                <a:schemeClr val="bg1"/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18F448B-B34B-FB32-A42E-F39003D9FF5F}"/>
                </a:ext>
              </a:extLst>
            </p:cNvPr>
            <p:cNvSpPr/>
            <p:nvPr/>
          </p:nvSpPr>
          <p:spPr>
            <a:xfrm>
              <a:off x="1225890" y="9066779"/>
              <a:ext cx="6127410" cy="62179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1828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Final recosting in December</a:t>
              </a:r>
            </a:p>
          </p:txBody>
        </p:sp>
      </p:grpSp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90DCD2A6-6028-C892-0F59-06E8519CBD2C}"/>
              </a:ext>
            </a:extLst>
          </p:cNvPr>
          <p:cNvGrpSpPr/>
          <p:nvPr/>
        </p:nvGrpSpPr>
        <p:grpSpPr>
          <a:xfrm>
            <a:off x="2083688" y="5585065"/>
            <a:ext cx="8355712" cy="4888295"/>
            <a:chOff x="2083688" y="7389538"/>
            <a:chExt cx="8355712" cy="488829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D741D0E-391B-28E9-018B-E0835C1341FD}"/>
                </a:ext>
              </a:extLst>
            </p:cNvPr>
            <p:cNvSpPr/>
            <p:nvPr/>
          </p:nvSpPr>
          <p:spPr>
            <a:xfrm>
              <a:off x="2083688" y="7731348"/>
              <a:ext cx="2483907" cy="964367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chemeClr val="bg1">
                  <a:lumMod val="75000"/>
                  <a:lumOff val="2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spAutoFit/>
            </a:bodyPr>
            <a:lstStyle/>
            <a:p>
              <a:pPr marR="0" algn="l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kumimoji="0" lang="en-US" sz="280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Change in </a:t>
              </a:r>
              <a:r>
                <a:rPr kumimoji="0" lang="en-US" sz="2800" b="1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inflation rates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98A6922-F844-446E-247F-49DE59F0E462}"/>
                </a:ext>
              </a:extLst>
            </p:cNvPr>
            <p:cNvSpPr/>
            <p:nvPr/>
          </p:nvSpPr>
          <p:spPr>
            <a:xfrm>
              <a:off x="5736358" y="7389538"/>
              <a:ext cx="4703042" cy="533479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chemeClr val="bg1">
                  <a:lumMod val="75000"/>
                  <a:lumOff val="2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spAutoFit/>
            </a:bodyPr>
            <a:lstStyle/>
            <a:p>
              <a:pPr marR="0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kumimoji="0" lang="en-US" sz="280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Adjustment of PAM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D3F52BA2-198D-E909-9639-7E2D74C844F9}"/>
                </a:ext>
              </a:extLst>
            </p:cNvPr>
            <p:cNvCxnSpPr>
              <a:cxnSpLocks/>
              <a:stCxn id="45" idx="3"/>
              <a:endCxn id="46" idx="1"/>
            </p:cNvCxnSpPr>
            <p:nvPr/>
          </p:nvCxnSpPr>
          <p:spPr>
            <a:xfrm flipV="1">
              <a:off x="4567595" y="7656278"/>
              <a:ext cx="1168763" cy="557254"/>
            </a:xfrm>
            <a:prstGeom prst="straightConnector1">
              <a:avLst/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B55230E-C7C4-8D33-D2D9-59105123FC84}"/>
                </a:ext>
              </a:extLst>
            </p:cNvPr>
            <p:cNvSpPr/>
            <p:nvPr/>
          </p:nvSpPr>
          <p:spPr>
            <a:xfrm>
              <a:off x="5736358" y="8565600"/>
              <a:ext cx="4703042" cy="533479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chemeClr val="bg1">
                  <a:lumMod val="75000"/>
                  <a:lumOff val="2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spAutoFit/>
            </a:bodyPr>
            <a:lstStyle/>
            <a:p>
              <a:pPr marR="0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kumimoji="0" lang="en-US" sz="280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Adjustment of non-posts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816A7073-1F94-0CFD-3931-1A69315C4410}"/>
                </a:ext>
              </a:extLst>
            </p:cNvPr>
            <p:cNvCxnSpPr>
              <a:cxnSpLocks/>
              <a:stCxn id="45" idx="3"/>
              <a:endCxn id="48" idx="1"/>
            </p:cNvCxnSpPr>
            <p:nvPr/>
          </p:nvCxnSpPr>
          <p:spPr>
            <a:xfrm>
              <a:off x="4567595" y="8213532"/>
              <a:ext cx="1168763" cy="618808"/>
            </a:xfrm>
            <a:prstGeom prst="straightConnector1">
              <a:avLst/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D629A39-CC8A-DB6C-1CCC-29B20961EAD4}"/>
                </a:ext>
              </a:extLst>
            </p:cNvPr>
            <p:cNvSpPr/>
            <p:nvPr/>
          </p:nvSpPr>
          <p:spPr>
            <a:xfrm>
              <a:off x="2083688" y="10536196"/>
              <a:ext cx="2483907" cy="964367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chemeClr val="bg1">
                  <a:lumMod val="75000"/>
                  <a:lumOff val="2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spAutoFit/>
            </a:bodyPr>
            <a:lstStyle/>
            <a:p>
              <a:pPr marR="0" algn="l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kumimoji="0" lang="en-US" sz="280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Change in </a:t>
              </a:r>
              <a:r>
                <a:rPr kumimoji="0" lang="en-US" sz="2800" b="1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vacancy rate</a:t>
              </a:r>
              <a:r>
                <a:rPr kumimoji="0" lang="en-US" sz="2800" i="0" u="none" strike="noStrike" cap="none" spc="0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1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5D8A6E9-D132-925F-393A-226DB9B9C9A7}"/>
                </a:ext>
              </a:extLst>
            </p:cNvPr>
            <p:cNvSpPr/>
            <p:nvPr/>
          </p:nvSpPr>
          <p:spPr>
            <a:xfrm>
              <a:off x="5736358" y="9820479"/>
              <a:ext cx="4703042" cy="533479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chemeClr val="bg1">
                  <a:lumMod val="75000"/>
                  <a:lumOff val="2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spAutoFit/>
            </a:bodyPr>
            <a:lstStyle/>
            <a:p>
              <a:pPr marR="0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kumimoji="0" lang="en-US" sz="280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Adjustment of salaries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78FFD2BA-6C23-D52A-9D99-3807098B60CA}"/>
                </a:ext>
              </a:extLst>
            </p:cNvPr>
            <p:cNvCxnSpPr>
              <a:cxnSpLocks/>
              <a:stCxn id="54" idx="3"/>
              <a:endCxn id="55" idx="1"/>
            </p:cNvCxnSpPr>
            <p:nvPr/>
          </p:nvCxnSpPr>
          <p:spPr>
            <a:xfrm flipV="1">
              <a:off x="4567595" y="10087219"/>
              <a:ext cx="1168763" cy="931161"/>
            </a:xfrm>
            <a:prstGeom prst="straightConnector1">
              <a:avLst/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8A75F83E-7805-FB5B-2BA4-88B34E631D3C}"/>
                </a:ext>
              </a:extLst>
            </p:cNvPr>
            <p:cNvSpPr/>
            <p:nvPr/>
          </p:nvSpPr>
          <p:spPr>
            <a:xfrm>
              <a:off x="5736358" y="11744354"/>
              <a:ext cx="4703042" cy="533479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chemeClr val="bg1">
                  <a:lumMod val="75000"/>
                  <a:lumOff val="2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spAutoFit/>
            </a:bodyPr>
            <a:lstStyle/>
            <a:p>
              <a:pPr marR="0" defTabSz="82550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kumimoji="0" lang="en-US" sz="280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Adjustment of non-posts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172F5E15-E498-F783-A59D-12DEEBB96F46}"/>
                </a:ext>
              </a:extLst>
            </p:cNvPr>
            <p:cNvCxnSpPr>
              <a:cxnSpLocks/>
              <a:stCxn id="54" idx="3"/>
              <a:endCxn id="57" idx="1"/>
            </p:cNvCxnSpPr>
            <p:nvPr/>
          </p:nvCxnSpPr>
          <p:spPr>
            <a:xfrm>
              <a:off x="4567595" y="11018380"/>
              <a:ext cx="1168763" cy="992714"/>
            </a:xfrm>
            <a:prstGeom prst="straightConnector1">
              <a:avLst/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C1B7DDB-A8FA-6673-B59B-500DCED17E38}"/>
                </a:ext>
              </a:extLst>
            </p:cNvPr>
            <p:cNvSpPr/>
            <p:nvPr/>
          </p:nvSpPr>
          <p:spPr>
            <a:xfrm>
              <a:off x="5736358" y="11103063"/>
              <a:ext cx="4703042" cy="533479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chemeClr val="bg1">
                  <a:lumMod val="75000"/>
                  <a:lumOff val="2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spAutoFit/>
            </a:bodyPr>
            <a:lstStyle/>
            <a:p>
              <a:pPr marR="0" defTabSz="82550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kumimoji="0" lang="en-US" sz="280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Adjustment of CSC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728CF6E1-078A-58BC-4EA6-DCE15ACAFBEF}"/>
                </a:ext>
              </a:extLst>
            </p:cNvPr>
            <p:cNvSpPr/>
            <p:nvPr/>
          </p:nvSpPr>
          <p:spPr>
            <a:xfrm>
              <a:off x="5736358" y="10461771"/>
              <a:ext cx="4703042" cy="533479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chemeClr val="bg1">
                  <a:lumMod val="75000"/>
                  <a:lumOff val="2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spAutoFit/>
            </a:bodyPr>
            <a:lstStyle/>
            <a:p>
              <a:pPr marR="0" defTabSz="82550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kumimoji="0" lang="en-US" sz="280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Adjustment of PAM</a:t>
              </a: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EC53C48C-D8AF-72A8-AF0C-BDFD89ECA4DE}"/>
                </a:ext>
              </a:extLst>
            </p:cNvPr>
            <p:cNvCxnSpPr>
              <a:cxnSpLocks/>
              <a:stCxn id="54" idx="3"/>
              <a:endCxn id="92" idx="1"/>
            </p:cNvCxnSpPr>
            <p:nvPr/>
          </p:nvCxnSpPr>
          <p:spPr>
            <a:xfrm flipV="1">
              <a:off x="4567595" y="10728511"/>
              <a:ext cx="1168763" cy="289869"/>
            </a:xfrm>
            <a:prstGeom prst="straightConnector1">
              <a:avLst/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CCBC4EA5-DDAE-43DC-4113-06EA1E911734}"/>
                </a:ext>
              </a:extLst>
            </p:cNvPr>
            <p:cNvCxnSpPr>
              <a:cxnSpLocks/>
              <a:stCxn id="54" idx="3"/>
              <a:endCxn id="91" idx="1"/>
            </p:cNvCxnSpPr>
            <p:nvPr/>
          </p:nvCxnSpPr>
          <p:spPr>
            <a:xfrm>
              <a:off x="4567595" y="11018380"/>
              <a:ext cx="1168763" cy="351423"/>
            </a:xfrm>
            <a:prstGeom prst="straightConnector1">
              <a:avLst/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Rectangle 104">
            <a:extLst>
              <a:ext uri="{FF2B5EF4-FFF2-40B4-BE49-F238E27FC236}">
                <a16:creationId xmlns:a16="http://schemas.microsoft.com/office/drawing/2014/main" id="{5998B0DE-CB4D-9BD4-B561-6D9EDE08C6BC}"/>
              </a:ext>
            </a:extLst>
          </p:cNvPr>
          <p:cNvSpPr/>
          <p:nvPr/>
        </p:nvSpPr>
        <p:spPr>
          <a:xfrm>
            <a:off x="2083688" y="7758194"/>
            <a:ext cx="8968156" cy="3083753"/>
          </a:xfrm>
          <a:prstGeom prst="rect">
            <a:avLst/>
          </a:prstGeom>
          <a:solidFill>
            <a:srgbClr val="FFFFFF">
              <a:alpha val="76078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Avenir Next Medium"/>
              <a:cs typeface="Arial" panose="020B0604020202020204" pitchFamily="34" charset="0"/>
              <a:sym typeface="Avenir Next Medium"/>
            </a:endParaRPr>
          </a:p>
        </p:txBody>
      </p:sp>
      <p:grpSp>
        <p:nvGrpSpPr>
          <p:cNvPr id="1045" name="Group 1044">
            <a:extLst>
              <a:ext uri="{FF2B5EF4-FFF2-40B4-BE49-F238E27FC236}">
                <a16:creationId xmlns:a16="http://schemas.microsoft.com/office/drawing/2014/main" id="{AEB5D16A-3D70-C45C-E1EE-953232AD9303}"/>
              </a:ext>
            </a:extLst>
          </p:cNvPr>
          <p:cNvGrpSpPr/>
          <p:nvPr/>
        </p:nvGrpSpPr>
        <p:grpSpPr>
          <a:xfrm>
            <a:off x="13567278" y="6800535"/>
            <a:ext cx="9057722" cy="2457354"/>
            <a:chOff x="14096192" y="7645330"/>
            <a:chExt cx="9057722" cy="2457354"/>
          </a:xfrm>
        </p:grpSpPr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EBD7878B-2266-6FC6-E507-ABEB9DB6A924}"/>
                </a:ext>
              </a:extLst>
            </p:cNvPr>
            <p:cNvSpPr/>
            <p:nvPr/>
          </p:nvSpPr>
          <p:spPr>
            <a:xfrm>
              <a:off x="14096192" y="7960937"/>
              <a:ext cx="3174840" cy="1826141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chemeClr val="bg1">
                  <a:lumMod val="75000"/>
                  <a:lumOff val="2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spAutoFit/>
            </a:bodyPr>
            <a:lstStyle/>
            <a:p>
              <a:pPr marR="0" algn="l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kumimoji="0" lang="en-US" sz="280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Change in</a:t>
              </a:r>
            </a:p>
            <a:p>
              <a:pPr marL="457200" marR="0" indent="-457200" algn="l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US" sz="2800" b="1" dirty="0">
                  <a:solidFill>
                    <a:schemeClr val="tx1"/>
                  </a:solidFill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i</a:t>
              </a:r>
              <a:r>
                <a:rPr kumimoji="0" lang="en-US" sz="2800" b="1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nflation rates</a:t>
              </a:r>
            </a:p>
            <a:p>
              <a:pPr marL="457200" marR="0" indent="-457200" algn="l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US" sz="2800" b="1" dirty="0">
                  <a:solidFill>
                    <a:schemeClr val="tx1"/>
                  </a:solidFill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exchange rates</a:t>
              </a:r>
              <a:endParaRPr kumimoji="0" lang="en-US" sz="28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endParaRPr>
            </a:p>
            <a:p>
              <a:pPr marL="457200" marR="0" indent="-457200" algn="l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kumimoji="0" lang="en-US" sz="2800" b="1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ea typeface="Avenir Next Medium"/>
                  <a:cs typeface="Arial" panose="020B0604020202020204" pitchFamily="34" charset="0"/>
                  <a:sym typeface="Avenir Next Medium"/>
                </a:rPr>
                <a:t>vacancy rates</a:t>
              </a:r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EF40BB92-3091-703D-7E40-85849D84C824}"/>
                </a:ext>
              </a:extLst>
            </p:cNvPr>
            <p:cNvCxnSpPr>
              <a:cxnSpLocks/>
              <a:stCxn id="113" idx="3"/>
              <a:endCxn id="1036" idx="1"/>
            </p:cNvCxnSpPr>
            <p:nvPr/>
          </p:nvCxnSpPr>
          <p:spPr>
            <a:xfrm flipV="1">
              <a:off x="17271032" y="7912070"/>
              <a:ext cx="1179840" cy="961938"/>
            </a:xfrm>
            <a:prstGeom prst="straightConnector1">
              <a:avLst/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BC5BCC17-1E4F-38B5-0BC0-E2A3D441D897}"/>
                </a:ext>
              </a:extLst>
            </p:cNvPr>
            <p:cNvCxnSpPr>
              <a:cxnSpLocks/>
              <a:stCxn id="113" idx="3"/>
              <a:endCxn id="1037" idx="1"/>
            </p:cNvCxnSpPr>
            <p:nvPr/>
          </p:nvCxnSpPr>
          <p:spPr>
            <a:xfrm>
              <a:off x="17271032" y="8874008"/>
              <a:ext cx="1179840" cy="961937"/>
            </a:xfrm>
            <a:prstGeom prst="straightConnector1">
              <a:avLst/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9AE24836-7A0A-92BF-3B97-5C28A6D5D586}"/>
                </a:ext>
              </a:extLst>
            </p:cNvPr>
            <p:cNvCxnSpPr>
              <a:cxnSpLocks/>
              <a:stCxn id="113" idx="3"/>
              <a:endCxn id="1039" idx="1"/>
            </p:cNvCxnSpPr>
            <p:nvPr/>
          </p:nvCxnSpPr>
          <p:spPr>
            <a:xfrm flipV="1">
              <a:off x="17271032" y="8553362"/>
              <a:ext cx="1179840" cy="320646"/>
            </a:xfrm>
            <a:prstGeom prst="straightConnector1">
              <a:avLst/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EB49670C-A1C5-E3B1-C23C-F8C3BC9981A2}"/>
                </a:ext>
              </a:extLst>
            </p:cNvPr>
            <p:cNvCxnSpPr>
              <a:cxnSpLocks/>
              <a:stCxn id="113" idx="3"/>
              <a:endCxn id="1038" idx="1"/>
            </p:cNvCxnSpPr>
            <p:nvPr/>
          </p:nvCxnSpPr>
          <p:spPr>
            <a:xfrm>
              <a:off x="17271032" y="8874008"/>
              <a:ext cx="1179840" cy="320646"/>
            </a:xfrm>
            <a:prstGeom prst="straightConnector1">
              <a:avLst/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40" name="Group 1039">
              <a:extLst>
                <a:ext uri="{FF2B5EF4-FFF2-40B4-BE49-F238E27FC236}">
                  <a16:creationId xmlns:a16="http://schemas.microsoft.com/office/drawing/2014/main" id="{3FE88A86-59D5-858C-618B-8D27EEA56A12}"/>
                </a:ext>
              </a:extLst>
            </p:cNvPr>
            <p:cNvGrpSpPr/>
            <p:nvPr/>
          </p:nvGrpSpPr>
          <p:grpSpPr>
            <a:xfrm>
              <a:off x="18450872" y="7645330"/>
              <a:ext cx="4703042" cy="2457354"/>
              <a:chOff x="18450872" y="7645330"/>
              <a:chExt cx="4703042" cy="2457354"/>
            </a:xfrm>
          </p:grpSpPr>
          <p:sp>
            <p:nvSpPr>
              <p:cNvPr id="1036" name="Rectangle 1035">
                <a:extLst>
                  <a:ext uri="{FF2B5EF4-FFF2-40B4-BE49-F238E27FC236}">
                    <a16:creationId xmlns:a16="http://schemas.microsoft.com/office/drawing/2014/main" id="{CC300C57-BAC2-65A0-B8EB-9E4DAB62D796}"/>
                  </a:ext>
                </a:extLst>
              </p:cNvPr>
              <p:cNvSpPr/>
              <p:nvPr/>
            </p:nvSpPr>
            <p:spPr>
              <a:xfrm>
                <a:off x="18450872" y="7645330"/>
                <a:ext cx="4703042" cy="533479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chemeClr val="bg1">
                    <a:lumMod val="75000"/>
                    <a:lumOff val="2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t">
                <a:spAutoFit/>
              </a:bodyPr>
              <a:lstStyle/>
              <a:p>
                <a:pPr marR="0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r>
                  <a:rPr kumimoji="0" lang="en-US" sz="28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ea typeface="Avenir Next Medium"/>
                    <a:cs typeface="Arial" panose="020B0604020202020204" pitchFamily="34" charset="0"/>
                    <a:sym typeface="Avenir Next Medium"/>
                  </a:rPr>
                  <a:t>Adjustment of salaries</a:t>
                </a:r>
              </a:p>
            </p:txBody>
          </p:sp>
          <p:sp>
            <p:nvSpPr>
              <p:cNvPr id="1037" name="Rectangle 1036">
                <a:extLst>
                  <a:ext uri="{FF2B5EF4-FFF2-40B4-BE49-F238E27FC236}">
                    <a16:creationId xmlns:a16="http://schemas.microsoft.com/office/drawing/2014/main" id="{F330A5BD-1E30-882B-8E74-618E7DD08778}"/>
                  </a:ext>
                </a:extLst>
              </p:cNvPr>
              <p:cNvSpPr/>
              <p:nvPr/>
            </p:nvSpPr>
            <p:spPr>
              <a:xfrm>
                <a:off x="18450872" y="9569205"/>
                <a:ext cx="4703042" cy="533479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chemeClr val="bg1">
                    <a:lumMod val="75000"/>
                    <a:lumOff val="2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t">
                <a:spAutoFit/>
              </a:bodyPr>
              <a:lstStyle/>
              <a:p>
                <a:pPr marR="0" defTabSz="82550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r>
                  <a:rPr kumimoji="0" lang="en-US" sz="28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ea typeface="Avenir Next Medium"/>
                    <a:cs typeface="Arial" panose="020B0604020202020204" pitchFamily="34" charset="0"/>
                    <a:sym typeface="Avenir Next Medium"/>
                  </a:rPr>
                  <a:t>Adjustment of non-posts</a:t>
                </a:r>
              </a:p>
            </p:txBody>
          </p:sp>
          <p:sp>
            <p:nvSpPr>
              <p:cNvPr id="1038" name="Rectangle 1037">
                <a:extLst>
                  <a:ext uri="{FF2B5EF4-FFF2-40B4-BE49-F238E27FC236}">
                    <a16:creationId xmlns:a16="http://schemas.microsoft.com/office/drawing/2014/main" id="{690E1B52-312B-25B7-CD76-78AE798DCC58}"/>
                  </a:ext>
                </a:extLst>
              </p:cNvPr>
              <p:cNvSpPr/>
              <p:nvPr/>
            </p:nvSpPr>
            <p:spPr>
              <a:xfrm>
                <a:off x="18450872" y="8927914"/>
                <a:ext cx="4703042" cy="533479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chemeClr val="bg1">
                    <a:lumMod val="75000"/>
                    <a:lumOff val="2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t">
                <a:spAutoFit/>
              </a:bodyPr>
              <a:lstStyle/>
              <a:p>
                <a:pPr marR="0" defTabSz="82550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r>
                  <a:rPr kumimoji="0" lang="en-US" sz="28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ea typeface="Avenir Next Medium"/>
                    <a:cs typeface="Arial" panose="020B0604020202020204" pitchFamily="34" charset="0"/>
                    <a:sym typeface="Avenir Next Medium"/>
                  </a:rPr>
                  <a:t>Adjustment of CSC</a:t>
                </a:r>
              </a:p>
            </p:txBody>
          </p:sp>
          <p:sp>
            <p:nvSpPr>
              <p:cNvPr id="1039" name="Rectangle 1038">
                <a:extLst>
                  <a:ext uri="{FF2B5EF4-FFF2-40B4-BE49-F238E27FC236}">
                    <a16:creationId xmlns:a16="http://schemas.microsoft.com/office/drawing/2014/main" id="{989FE067-F57F-06CF-CF20-659564CC65D8}"/>
                  </a:ext>
                </a:extLst>
              </p:cNvPr>
              <p:cNvSpPr/>
              <p:nvPr/>
            </p:nvSpPr>
            <p:spPr>
              <a:xfrm>
                <a:off x="18450872" y="8286622"/>
                <a:ext cx="4703042" cy="533479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chemeClr val="bg1">
                    <a:lumMod val="75000"/>
                    <a:lumOff val="2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t">
                <a:spAutoFit/>
              </a:bodyPr>
              <a:lstStyle/>
              <a:p>
                <a:pPr marR="0" defTabSz="82550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r>
                  <a:rPr kumimoji="0" lang="en-US" sz="28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ea typeface="Avenir Next Medium"/>
                    <a:cs typeface="Arial" panose="020B0604020202020204" pitchFamily="34" charset="0"/>
                    <a:sym typeface="Avenir Next Medium"/>
                  </a:rPr>
                  <a:t>Adjustment of PAM</a:t>
                </a:r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70B4ADC-AD89-03E2-437B-07105E640BE5}"/>
              </a:ext>
            </a:extLst>
          </p:cNvPr>
          <p:cNvSpPr txBox="1"/>
          <p:nvPr/>
        </p:nvSpPr>
        <p:spPr>
          <a:xfrm>
            <a:off x="1233714" y="12788618"/>
            <a:ext cx="2192020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pPr marL="342900" indent="-342900" algn="l">
              <a:buAutoNum type="arabicParenR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the actual diverges from the approved vacancy rate to a significant degree</a:t>
            </a:r>
          </a:p>
        </p:txBody>
      </p:sp>
    </p:spTree>
    <p:extLst>
      <p:ext uri="{BB962C8B-B14F-4D97-AF65-F5344CB8AC3E}">
        <p14:creationId xmlns:p14="http://schemas.microsoft.com/office/powerpoint/2010/main" val="3332978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AD7DD-961F-BD31-70EA-0F394E13E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/>
              <a:t>Excluding new mandates, 2024 proposed budget remains broadly at 2023 level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4EAC20A-4698-5777-BE78-AFFF4B98670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928357" y="13080242"/>
            <a:ext cx="230832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80ECAC-672E-E0D5-F18B-E4D1B4E5CA00}"/>
              </a:ext>
            </a:extLst>
          </p:cNvPr>
          <p:cNvSpPr txBox="1"/>
          <p:nvPr/>
        </p:nvSpPr>
        <p:spPr>
          <a:xfrm>
            <a:off x="1228940" y="4225928"/>
            <a:ext cx="1798307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2438338" hangingPunct="0"/>
            <a:r>
              <a:rPr lang="en-US" sz="2800" kern="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Avenir Next Regular"/>
              </a:rPr>
              <a:t>Evolution of the 2024 budget level (in millions of USD)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247707-2370-B223-7144-9CDEF5B9B014}"/>
              </a:ext>
            </a:extLst>
          </p:cNvPr>
          <p:cNvGrpSpPr/>
          <p:nvPr/>
        </p:nvGrpSpPr>
        <p:grpSpPr>
          <a:xfrm>
            <a:off x="1125545" y="5194789"/>
            <a:ext cx="22039255" cy="7340111"/>
            <a:chOff x="520699" y="2165555"/>
            <a:chExt cx="11169947" cy="3902548"/>
          </a:xfrm>
        </p:grpSpPr>
        <mc:AlternateContent xmlns:mc="http://schemas.openxmlformats.org/markup-compatibility/2006" xmlns:cx1="http://schemas.microsoft.com/office/drawing/2015/9/8/chartex">
          <mc:Choice Requires="cx1">
            <p:graphicFrame>
              <p:nvGraphicFramePr>
                <p:cNvPr id="10" name="Chart 9">
                  <a:extLst>
                    <a:ext uri="{FF2B5EF4-FFF2-40B4-BE49-F238E27FC236}">
                      <a16:creationId xmlns:a16="http://schemas.microsoft.com/office/drawing/2014/main" id="{F828D6C6-30EC-8A06-8BC3-A375CB692715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2230639606"/>
                    </p:ext>
                  </p:extLst>
                </p:nvPr>
              </p:nvGraphicFramePr>
              <p:xfrm>
                <a:off x="520699" y="2165555"/>
                <a:ext cx="11169947" cy="3902548"/>
              </p:xfrm>
              <a:graphic>
                <a:graphicData uri="http://schemas.microsoft.com/office/drawing/2014/chartex">
                  <cx:chart xmlns:cx="http://schemas.microsoft.com/office/drawing/2014/chartex" xmlns:r="http://schemas.openxmlformats.org/officeDocument/2006/relationships" r:id="rId2"/>
                </a:graphicData>
              </a:graphic>
            </p:graphicFrame>
          </mc:Choice>
          <mc:Fallback xmlns="">
            <p:pic>
              <p:nvPicPr>
                <p:cNvPr id="10" name="Chart 9">
                  <a:extLst>
                    <a:ext uri="{FF2B5EF4-FFF2-40B4-BE49-F238E27FC236}">
                      <a16:creationId xmlns:a16="http://schemas.microsoft.com/office/drawing/2014/main" id="{F828D6C6-30EC-8A06-8BC3-A375CB692715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125545" y="5194789"/>
                  <a:ext cx="22039255" cy="7340111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38AE643-9638-3E0D-D864-545DD65087B2}"/>
                </a:ext>
              </a:extLst>
            </p:cNvPr>
            <p:cNvSpPr txBox="1"/>
            <p:nvPr/>
          </p:nvSpPr>
          <p:spPr>
            <a:xfrm>
              <a:off x="8841387" y="4145699"/>
              <a:ext cx="809080" cy="7363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2800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Construc</a:t>
              </a:r>
              <a:r>
                <a:rPr lang="en-BB" sz="28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2800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tion</a:t>
              </a:r>
              <a:r>
                <a:rPr lang="en-US" sz="28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projects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6B89DB8-BFC7-B961-57EF-84F5B31B2FF0}"/>
                </a:ext>
              </a:extLst>
            </p:cNvPr>
            <p:cNvSpPr txBox="1"/>
            <p:nvPr/>
          </p:nvSpPr>
          <p:spPr>
            <a:xfrm>
              <a:off x="7883230" y="4347430"/>
              <a:ext cx="809080" cy="5072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 and PBIs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2965772-AC7E-DE0D-11D4-8A8611304A07}"/>
                </a:ext>
              </a:extLst>
            </p:cNvPr>
            <p:cNvSpPr txBox="1"/>
            <p:nvPr/>
          </p:nvSpPr>
          <p:spPr>
            <a:xfrm>
              <a:off x="9794659" y="3364590"/>
              <a:ext cx="814500" cy="2781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Recosting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577B249-EEB2-9B03-50AF-51D1BE98D4B8}"/>
                </a:ext>
              </a:extLst>
            </p:cNvPr>
            <p:cNvSpPr txBox="1"/>
            <p:nvPr/>
          </p:nvSpPr>
          <p:spPr>
            <a:xfrm>
              <a:off x="3058899" y="3607234"/>
              <a:ext cx="809080" cy="7363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BB" sz="28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on-mandated changes</a:t>
              </a:r>
              <a:endParaRPr lang="en-US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1A6B413-CEA0-3BD5-0FB7-5CE098118F4A}"/>
                </a:ext>
              </a:extLst>
            </p:cNvPr>
            <p:cNvSpPr txBox="1"/>
            <p:nvPr/>
          </p:nvSpPr>
          <p:spPr>
            <a:xfrm>
              <a:off x="2091244" y="4033045"/>
              <a:ext cx="809080" cy="5072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BB" sz="28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mandates</a:t>
              </a:r>
              <a:endParaRPr lang="en-US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52660C3-D4F5-1C73-BA7A-61F858C87997}"/>
                </a:ext>
              </a:extLst>
            </p:cNvPr>
            <p:cNvSpPr txBox="1"/>
            <p:nvPr/>
          </p:nvSpPr>
          <p:spPr>
            <a:xfrm>
              <a:off x="4026554" y="3607234"/>
              <a:ext cx="814500" cy="5072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BB" sz="2800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Efficien-cies</a:t>
              </a:r>
              <a:endParaRPr lang="en-US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2FA9CBA-9EFE-F30B-B4C8-D8666C0D23A4}"/>
                </a:ext>
              </a:extLst>
            </p:cNvPr>
            <p:cNvSpPr txBox="1"/>
            <p:nvPr/>
          </p:nvSpPr>
          <p:spPr>
            <a:xfrm>
              <a:off x="4984527" y="4326046"/>
              <a:ext cx="814500" cy="5072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BB" sz="28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Other changes</a:t>
              </a:r>
              <a:endParaRPr lang="en-US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950E963-2ED8-697B-9B5A-678E0D8667D3}"/>
                </a:ext>
              </a:extLst>
            </p:cNvPr>
            <p:cNvSpPr txBox="1"/>
            <p:nvPr/>
          </p:nvSpPr>
          <p:spPr>
            <a:xfrm>
              <a:off x="6892892" y="4347430"/>
              <a:ext cx="809080" cy="9654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ACABQ recom-men-dations</a:t>
              </a:r>
              <a:r>
                <a:rPr lang="en-US" sz="2800" baseline="300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8BC5B9D-8DD8-EA36-6301-BDE2DD202D08}"/>
              </a:ext>
            </a:extLst>
          </p:cNvPr>
          <p:cNvSpPr txBox="1"/>
          <p:nvPr/>
        </p:nvSpPr>
        <p:spPr>
          <a:xfrm>
            <a:off x="8365529" y="6463629"/>
            <a:ext cx="84751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2438338" hangingPunct="0"/>
            <a:r>
              <a:rPr lang="en-US" sz="3200" kern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Avenir Next Regular"/>
              </a:rPr>
              <a:t>- 12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35AD81-556D-287A-BCF7-8B6C8E1119F8}"/>
              </a:ext>
            </a:extLst>
          </p:cNvPr>
          <p:cNvSpPr txBox="1"/>
          <p:nvPr/>
        </p:nvSpPr>
        <p:spPr>
          <a:xfrm>
            <a:off x="10220476" y="6689685"/>
            <a:ext cx="94282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2438338" hangingPunct="0"/>
            <a:r>
              <a:rPr lang="en-US" sz="3200" kern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Avenir Next Regular"/>
              </a:rPr>
              <a:t>- 108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E47B4-9AB4-FE8E-08D2-295C5AD026B7}"/>
              </a:ext>
            </a:extLst>
          </p:cNvPr>
          <p:cNvSpPr txBox="1"/>
          <p:nvPr/>
        </p:nvSpPr>
        <p:spPr>
          <a:xfrm>
            <a:off x="14016014" y="8598869"/>
            <a:ext cx="94282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2438338" hangingPunct="0"/>
            <a:r>
              <a:rPr lang="en-US" sz="3200" kern="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Avenir Next Regular"/>
              </a:rPr>
              <a:t>- 14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F9C79F9-0ACE-BAD4-E4B5-929E5BF30082}"/>
              </a:ext>
            </a:extLst>
          </p:cNvPr>
          <p:cNvGrpSpPr/>
          <p:nvPr/>
        </p:nvGrpSpPr>
        <p:grpSpPr>
          <a:xfrm>
            <a:off x="15440832" y="4917830"/>
            <a:ext cx="5685024" cy="592486"/>
            <a:chOff x="7312553" y="2023459"/>
            <a:chExt cx="2675267" cy="59248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F38A13F-0EC0-E5DD-EE4A-AC3647D18510}"/>
                </a:ext>
              </a:extLst>
            </p:cNvPr>
            <p:cNvSpPr txBox="1"/>
            <p:nvPr/>
          </p:nvSpPr>
          <p:spPr>
            <a:xfrm>
              <a:off x="7621311" y="2023459"/>
              <a:ext cx="2057752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 defTabSz="2438338" hangingPunct="0"/>
              <a:r>
                <a:rPr lang="en-US" sz="2800" b="1" dirty="0">
                  <a:solidFill>
                    <a:schemeClr val="accent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Expected add-ons</a:t>
              </a:r>
              <a:endParaRPr lang="en-US" sz="2800" b="1" kern="0" dirty="0">
                <a:solidFill>
                  <a:schemeClr val="accent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Avenir Next Regular"/>
              </a:endParaRPr>
            </a:p>
          </p:txBody>
        </p:sp>
        <p:sp>
          <p:nvSpPr>
            <p:cNvPr id="30" name="Right Brace 29">
              <a:extLst>
                <a:ext uri="{FF2B5EF4-FFF2-40B4-BE49-F238E27FC236}">
                  <a16:creationId xmlns:a16="http://schemas.microsoft.com/office/drawing/2014/main" id="{A41E094A-04B5-5BA8-CE18-D150083E333A}"/>
                </a:ext>
              </a:extLst>
            </p:cNvPr>
            <p:cNvSpPr/>
            <p:nvPr/>
          </p:nvSpPr>
          <p:spPr>
            <a:xfrm rot="16200000" flipV="1">
              <a:off x="8580474" y="1208598"/>
              <a:ext cx="139426" cy="2675267"/>
            </a:xfrm>
            <a:prstGeom prst="rightBrac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5D52E01-4A55-AB0D-C2E9-3567D6C5618E}"/>
              </a:ext>
            </a:extLst>
          </p:cNvPr>
          <p:cNvGrpSpPr/>
          <p:nvPr/>
        </p:nvGrpSpPr>
        <p:grpSpPr>
          <a:xfrm>
            <a:off x="3842769" y="4914816"/>
            <a:ext cx="8015402" cy="598514"/>
            <a:chOff x="7325442" y="2261862"/>
            <a:chExt cx="3227545" cy="598514"/>
          </a:xfrm>
        </p:grpSpPr>
        <p:sp>
          <p:nvSpPr>
            <p:cNvPr id="32" name="Right Brace 31">
              <a:extLst>
                <a:ext uri="{FF2B5EF4-FFF2-40B4-BE49-F238E27FC236}">
                  <a16:creationId xmlns:a16="http://schemas.microsoft.com/office/drawing/2014/main" id="{C242954C-6CD7-16F1-EBD6-5DEC3B9A0895}"/>
                </a:ext>
              </a:extLst>
            </p:cNvPr>
            <p:cNvSpPr/>
            <p:nvPr/>
          </p:nvSpPr>
          <p:spPr>
            <a:xfrm rot="16200000" flipV="1">
              <a:off x="8868425" y="1175813"/>
              <a:ext cx="141580" cy="3227545"/>
            </a:xfrm>
            <a:prstGeom prst="rightBrac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4CA9338-9019-09AA-2421-A8A4F157DFAA}"/>
                </a:ext>
              </a:extLst>
            </p:cNvPr>
            <p:cNvSpPr txBox="1"/>
            <p:nvPr/>
          </p:nvSpPr>
          <p:spPr>
            <a:xfrm>
              <a:off x="7989099" y="2261862"/>
              <a:ext cx="1900233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 defTabSz="2438338" hangingPunct="0"/>
              <a:r>
                <a:rPr lang="en-US" sz="2800" b="1" kern="0" dirty="0">
                  <a:solidFill>
                    <a:schemeClr val="accent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Avenir Next Regular"/>
                </a:rPr>
                <a:t>Included in PPB 2024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49D6ABE-3203-99E1-E36E-E971C0FD0E13}"/>
              </a:ext>
            </a:extLst>
          </p:cNvPr>
          <p:cNvSpPr txBox="1"/>
          <p:nvPr/>
        </p:nvSpPr>
        <p:spPr>
          <a:xfrm>
            <a:off x="1233714" y="12788618"/>
            <a:ext cx="2192020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pPr marL="342900" indent="-342900" algn="l">
              <a:buAutoNum type="arabicParenR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Excluding SPMs</a:t>
            </a:r>
          </a:p>
        </p:txBody>
      </p:sp>
    </p:spTree>
    <p:extLst>
      <p:ext uri="{BB962C8B-B14F-4D97-AF65-F5344CB8AC3E}">
        <p14:creationId xmlns:p14="http://schemas.microsoft.com/office/powerpoint/2010/main" val="39316427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87719-DE4B-4E64-9ADC-4E3CE0586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/>
              <a:t>Mandates trigger policy changes and additional resources. Efficiencies to avoid budget increases</a:t>
            </a:r>
          </a:p>
        </p:txBody>
      </p:sp>
      <p:sp>
        <p:nvSpPr>
          <p:cNvPr id="40" name="Slide Number Placeholder 3">
            <a:extLst>
              <a:ext uri="{FF2B5EF4-FFF2-40B4-BE49-F238E27FC236}">
                <a16:creationId xmlns:a16="http://schemas.microsoft.com/office/drawing/2014/main" id="{97A98F00-C9A8-6CB2-5558-DD20D0C2154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928357" y="13080242"/>
            <a:ext cx="230832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358212D-99D0-3791-5D66-EC32E63AD47A}"/>
              </a:ext>
            </a:extLst>
          </p:cNvPr>
          <p:cNvGrpSpPr/>
          <p:nvPr/>
        </p:nvGrpSpPr>
        <p:grpSpPr>
          <a:xfrm>
            <a:off x="-1" y="4014354"/>
            <a:ext cx="24384001" cy="3484778"/>
            <a:chOff x="-1" y="6272216"/>
            <a:chExt cx="24384001" cy="348477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CF0946D-B676-B198-5F4B-0ABB7F952ECC}"/>
                </a:ext>
              </a:extLst>
            </p:cNvPr>
            <p:cNvSpPr/>
            <p:nvPr/>
          </p:nvSpPr>
          <p:spPr>
            <a:xfrm>
              <a:off x="-1" y="6320296"/>
              <a:ext cx="24384001" cy="3436698"/>
            </a:xfrm>
            <a:prstGeom prst="rect">
              <a:avLst/>
            </a:prstGeom>
            <a:solidFill>
              <a:schemeClr val="bg1">
                <a:lumMod val="10000"/>
                <a:lumOff val="9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endParaRPr>
            </a:p>
          </p:txBody>
        </p:sp>
        <p:pic>
          <p:nvPicPr>
            <p:cNvPr id="18" name="Graphic 17" descr="Group outline">
              <a:extLst>
                <a:ext uri="{FF2B5EF4-FFF2-40B4-BE49-F238E27FC236}">
                  <a16:creationId xmlns:a16="http://schemas.microsoft.com/office/drawing/2014/main" id="{4B9EDC9E-D06D-0E53-65F7-CED38E0B16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188302" y="6272216"/>
              <a:ext cx="1737360" cy="1766188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B29C42A-A04E-2DAB-3B33-B8D1480BE618}"/>
                </a:ext>
              </a:extLst>
            </p:cNvPr>
            <p:cNvSpPr/>
            <p:nvPr/>
          </p:nvSpPr>
          <p:spPr>
            <a:xfrm>
              <a:off x="3182462" y="8394860"/>
              <a:ext cx="3749040" cy="632109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1828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kern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Conversion from GTA to posts in SPMs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17BF852-26B3-6C18-DB97-55E1E54A34C3}"/>
                </a:ext>
              </a:extLst>
            </p:cNvPr>
            <p:cNvSpPr/>
            <p:nvPr/>
          </p:nvSpPr>
          <p:spPr>
            <a:xfrm>
              <a:off x="11293660" y="8353203"/>
              <a:ext cx="3749040" cy="632109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1828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kern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Proposal for consolidation HRC resources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16056E6-663F-B56D-6A1A-42A5EDDB372A}"/>
                </a:ext>
              </a:extLst>
            </p:cNvPr>
            <p:cNvSpPr/>
            <p:nvPr/>
          </p:nvSpPr>
          <p:spPr>
            <a:xfrm>
              <a:off x="19327018" y="8353203"/>
              <a:ext cx="3749040" cy="632109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1828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DA set at 0.5% of 2023 budget</a:t>
              </a:r>
            </a:p>
          </p:txBody>
        </p:sp>
        <p:pic>
          <p:nvPicPr>
            <p:cNvPr id="21" name="Graphic 20" descr="Branching diagram with solid fill">
              <a:extLst>
                <a:ext uri="{FF2B5EF4-FFF2-40B4-BE49-F238E27FC236}">
                  <a16:creationId xmlns:a16="http://schemas.microsoft.com/office/drawing/2014/main" id="{941754CF-0112-AF36-13D5-1691AE1AF0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398450" y="6423790"/>
              <a:ext cx="1463040" cy="146304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9CA47C7-E677-5A6D-BE10-C02675791C5A}"/>
                </a:ext>
              </a:extLst>
            </p:cNvPr>
            <p:cNvSpPr txBox="1"/>
            <p:nvPr/>
          </p:nvSpPr>
          <p:spPr>
            <a:xfrm>
              <a:off x="149156" y="7679572"/>
              <a:ext cx="2140087" cy="7181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4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Policy</a:t>
              </a:r>
            </a:p>
          </p:txBody>
        </p:sp>
        <p:pic>
          <p:nvPicPr>
            <p:cNvPr id="24" name="Graphic 23" descr="Connected with solid fill">
              <a:extLst>
                <a:ext uri="{FF2B5EF4-FFF2-40B4-BE49-F238E27FC236}">
                  <a16:creationId xmlns:a16="http://schemas.microsoft.com/office/drawing/2014/main" id="{494FD899-E32F-21C7-4D4C-395421AD6A5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0334278" y="6423790"/>
              <a:ext cx="1463040" cy="1463040"/>
            </a:xfrm>
            <a:prstGeom prst="rect">
              <a:avLst/>
            </a:prstGeom>
          </p:spPr>
        </p:pic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CDC89062-760E-4121-D610-01023F5472D0}"/>
              </a:ext>
            </a:extLst>
          </p:cNvPr>
          <p:cNvSpPr/>
          <p:nvPr/>
        </p:nvSpPr>
        <p:spPr>
          <a:xfrm>
            <a:off x="-1" y="8595378"/>
            <a:ext cx="24384001" cy="34366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Avenir Next Medium"/>
              <a:cs typeface="Arial" panose="020B0604020202020204" pitchFamily="34" charset="0"/>
              <a:sym typeface="Avenir Next Medium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1708121-81F1-AD49-404C-6390C3953257}"/>
              </a:ext>
            </a:extLst>
          </p:cNvPr>
          <p:cNvSpPr/>
          <p:nvPr/>
        </p:nvSpPr>
        <p:spPr>
          <a:xfrm>
            <a:off x="3182462" y="10669942"/>
            <a:ext cx="3749040" cy="6321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+$4 million for development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4181F32-B7D2-7EBA-92BA-6C2135A0C53C}"/>
              </a:ext>
            </a:extLst>
          </p:cNvPr>
          <p:cNvSpPr txBox="1"/>
          <p:nvPr/>
        </p:nvSpPr>
        <p:spPr>
          <a:xfrm>
            <a:off x="149156" y="9954654"/>
            <a:ext cx="2937206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</a:p>
        </p:txBody>
      </p:sp>
      <p:pic>
        <p:nvPicPr>
          <p:cNvPr id="38" name="Graphic 37" descr="Business Growth with solid fill">
            <a:extLst>
              <a:ext uri="{FF2B5EF4-FFF2-40B4-BE49-F238E27FC236}">
                <a16:creationId xmlns:a16="http://schemas.microsoft.com/office/drawing/2014/main" id="{72C6EDE8-4386-5F26-0BCC-180403B8EF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71182" y="8744592"/>
            <a:ext cx="1371600" cy="1371600"/>
          </a:xfrm>
          <a:prstGeom prst="rect">
            <a:avLst/>
          </a:prstGeom>
        </p:spPr>
      </p:pic>
      <p:pic>
        <p:nvPicPr>
          <p:cNvPr id="41" name="Graphic 40" descr="Cheers with solid fill">
            <a:extLst>
              <a:ext uri="{FF2B5EF4-FFF2-40B4-BE49-F238E27FC236}">
                <a16:creationId xmlns:a16="http://schemas.microsoft.com/office/drawing/2014/main" id="{8AD26A41-3618-64B8-C12A-25624542C52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31850" y="8744592"/>
            <a:ext cx="1371600" cy="13716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EC424384-1403-CDBE-4625-14153E9A5B87}"/>
              </a:ext>
            </a:extLst>
          </p:cNvPr>
          <p:cNvSpPr/>
          <p:nvPr/>
        </p:nvSpPr>
        <p:spPr>
          <a:xfrm>
            <a:off x="6643130" y="10669942"/>
            <a:ext cx="3749040" cy="6321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+$30 million for Human Rights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64DA86C-E9F2-FBA6-6C66-F3C756C28353}"/>
              </a:ext>
            </a:extLst>
          </p:cNvPr>
          <p:cNvSpPr/>
          <p:nvPr/>
        </p:nvSpPr>
        <p:spPr>
          <a:xfrm>
            <a:off x="10103798" y="10669942"/>
            <a:ext cx="3749040" cy="6321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+$4 million to counter-terrorism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30AA196-0BD5-8D22-A587-DAD6F09CA620}"/>
              </a:ext>
            </a:extLst>
          </p:cNvPr>
          <p:cNvSpPr/>
          <p:nvPr/>
        </p:nvSpPr>
        <p:spPr>
          <a:xfrm>
            <a:off x="13564466" y="10669942"/>
            <a:ext cx="3749040" cy="6321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+$1 million for data protection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0902C1D-A568-1617-D28C-0FC4A2024A94}"/>
              </a:ext>
            </a:extLst>
          </p:cNvPr>
          <p:cNvSpPr/>
          <p:nvPr/>
        </p:nvSpPr>
        <p:spPr>
          <a:xfrm>
            <a:off x="17025134" y="10669942"/>
            <a:ext cx="3749040" cy="6321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+$7 million for multilingualism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F6CA441-D419-A786-1EFC-1CB773A07AA6}"/>
              </a:ext>
            </a:extLst>
          </p:cNvPr>
          <p:cNvSpPr/>
          <p:nvPr/>
        </p:nvSpPr>
        <p:spPr>
          <a:xfrm>
            <a:off x="20485804" y="10669942"/>
            <a:ext cx="3749040" cy="6321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-$12 million in efficiencies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Graphic 47" descr="Police male with solid fill">
            <a:extLst>
              <a:ext uri="{FF2B5EF4-FFF2-40B4-BE49-F238E27FC236}">
                <a16:creationId xmlns:a16="http://schemas.microsoft.com/office/drawing/2014/main" id="{F160AE9A-3334-57B9-D864-DC664DD8F72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06199" y="8744592"/>
            <a:ext cx="1371600" cy="1371600"/>
          </a:xfrm>
          <a:prstGeom prst="rect">
            <a:avLst/>
          </a:prstGeom>
        </p:spPr>
      </p:pic>
      <p:pic>
        <p:nvPicPr>
          <p:cNvPr id="50" name="Graphic 49" descr="Usb Stick with solid fill">
            <a:extLst>
              <a:ext uri="{FF2B5EF4-FFF2-40B4-BE49-F238E27FC236}">
                <a16:creationId xmlns:a16="http://schemas.microsoft.com/office/drawing/2014/main" id="{083B0D98-D3A8-CE00-B0C8-F3E4FF4B8B8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4753186" y="8744592"/>
            <a:ext cx="1371600" cy="1371600"/>
          </a:xfrm>
          <a:prstGeom prst="rect">
            <a:avLst/>
          </a:prstGeom>
        </p:spPr>
      </p:pic>
      <p:pic>
        <p:nvPicPr>
          <p:cNvPr id="52" name="Graphic 51" descr="Group success outline">
            <a:extLst>
              <a:ext uri="{FF2B5EF4-FFF2-40B4-BE49-F238E27FC236}">
                <a16:creationId xmlns:a16="http://schemas.microsoft.com/office/drawing/2014/main" id="{811A246D-013E-6C5E-0CE4-256C8CAB85B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8213854" y="8739069"/>
            <a:ext cx="1371600" cy="1371600"/>
          </a:xfrm>
          <a:prstGeom prst="rect">
            <a:avLst/>
          </a:prstGeom>
        </p:spPr>
      </p:pic>
      <p:pic>
        <p:nvPicPr>
          <p:cNvPr id="54" name="Graphic 53" descr="Money outline">
            <a:extLst>
              <a:ext uri="{FF2B5EF4-FFF2-40B4-BE49-F238E27FC236}">
                <a16:creationId xmlns:a16="http://schemas.microsoft.com/office/drawing/2014/main" id="{4F5EA036-76BF-1ECB-FEF5-21EC7AF5386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1672173" y="8739069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1975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222BE-4E55-FF33-4246-0872AF5F7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/>
              <a:t>Spending reviews ensure optimization of resources and engagement of Programme Managers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986175E-BDBE-14AF-EA7C-0F10253A013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864237" y="13080242"/>
            <a:ext cx="359073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E9F673C-2363-2AB3-D356-CDBD66F1BCEA}"/>
              </a:ext>
            </a:extLst>
          </p:cNvPr>
          <p:cNvGrpSpPr/>
          <p:nvPr/>
        </p:nvGrpSpPr>
        <p:grpSpPr>
          <a:xfrm>
            <a:off x="0" y="4215950"/>
            <a:ext cx="24384000" cy="3380604"/>
            <a:chOff x="-3657600" y="4215950"/>
            <a:chExt cx="28766368" cy="338060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0739184-30A5-9866-ED56-255352EA4C3A}"/>
                </a:ext>
              </a:extLst>
            </p:cNvPr>
            <p:cNvSpPr/>
            <p:nvPr/>
          </p:nvSpPr>
          <p:spPr>
            <a:xfrm>
              <a:off x="-3657600" y="4215950"/>
              <a:ext cx="28766368" cy="3380604"/>
            </a:xfrm>
            <a:prstGeom prst="rect">
              <a:avLst/>
            </a:prstGeom>
            <a:solidFill>
              <a:schemeClr val="bg1">
                <a:lumMod val="10000"/>
                <a:lumOff val="9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08500F7-EA6B-8F7C-5FAD-A7CF25DC9436}"/>
                </a:ext>
              </a:extLst>
            </p:cNvPr>
            <p:cNvGrpSpPr/>
            <p:nvPr/>
          </p:nvGrpSpPr>
          <p:grpSpPr>
            <a:xfrm>
              <a:off x="1211065" y="4771231"/>
              <a:ext cx="19029038" cy="2270042"/>
              <a:chOff x="1426982" y="4771231"/>
              <a:chExt cx="19029038" cy="2270042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CEF01D6C-FD00-236E-DEBE-154F5F3D3DE4}"/>
                  </a:ext>
                </a:extLst>
              </p:cNvPr>
              <p:cNvGrpSpPr/>
              <p:nvPr/>
            </p:nvGrpSpPr>
            <p:grpSpPr>
              <a:xfrm>
                <a:off x="1426982" y="4771231"/>
                <a:ext cx="3749040" cy="2270042"/>
                <a:chOff x="2555631" y="4275350"/>
                <a:chExt cx="3749040" cy="2270042"/>
              </a:xfrm>
            </p:grpSpPr>
            <p:pic>
              <p:nvPicPr>
                <p:cNvPr id="32" name="Graphic 31" descr="Group outline">
                  <a:extLst>
                    <a:ext uri="{FF2B5EF4-FFF2-40B4-BE49-F238E27FC236}">
                      <a16:creationId xmlns:a16="http://schemas.microsoft.com/office/drawing/2014/main" id="{4A23F525-F04E-9CC4-15EE-F44B53C026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61471" y="4275350"/>
                  <a:ext cx="1737360" cy="1737360"/>
                </a:xfrm>
                <a:prstGeom prst="rect">
                  <a:avLst/>
                </a:prstGeom>
              </p:spPr>
            </p:pic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9635CDC0-FD83-BEC7-1256-CB0F4114D43B}"/>
                    </a:ext>
                  </a:extLst>
                </p:cNvPr>
                <p:cNvSpPr/>
                <p:nvPr/>
              </p:nvSpPr>
              <p:spPr>
                <a:xfrm>
                  <a:off x="2555631" y="5923600"/>
                  <a:ext cx="3749040" cy="621792"/>
                </a:xfrm>
                <a:prstGeom prst="rect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1828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60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Engagement</a:t>
                  </a:r>
                </a:p>
              </p:txBody>
            </p: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FFC64934-5341-3CBE-44C8-E597D1F6ACFD}"/>
                  </a:ext>
                </a:extLst>
              </p:cNvPr>
              <p:cNvGrpSpPr/>
              <p:nvPr/>
            </p:nvGrpSpPr>
            <p:grpSpPr>
              <a:xfrm>
                <a:off x="6520315" y="4771231"/>
                <a:ext cx="3749040" cy="2270042"/>
                <a:chOff x="7271966" y="4275350"/>
                <a:chExt cx="3749040" cy="2270042"/>
              </a:xfrm>
            </p:grpSpPr>
            <p:pic>
              <p:nvPicPr>
                <p:cNvPr id="27" name="Graphic 26" descr="Checklist outline">
                  <a:extLst>
                    <a:ext uri="{FF2B5EF4-FFF2-40B4-BE49-F238E27FC236}">
                      <a16:creationId xmlns:a16="http://schemas.microsoft.com/office/drawing/2014/main" id="{5AFF4E78-FF29-00F7-1FC9-00FD325748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277806" y="4275350"/>
                  <a:ext cx="1737360" cy="1737360"/>
                </a:xfrm>
                <a:prstGeom prst="rect">
                  <a:avLst/>
                </a:prstGeom>
              </p:spPr>
            </p:pic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629FE22C-025D-7EB6-29D4-CE301442624B}"/>
                    </a:ext>
                  </a:extLst>
                </p:cNvPr>
                <p:cNvSpPr/>
                <p:nvPr/>
              </p:nvSpPr>
              <p:spPr>
                <a:xfrm>
                  <a:off x="7271966" y="5923600"/>
                  <a:ext cx="3749040" cy="621792"/>
                </a:xfrm>
                <a:prstGeom prst="rect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1828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60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Systematic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A6E52819-1294-651E-0418-201332ECB95D}"/>
                  </a:ext>
                </a:extLst>
              </p:cNvPr>
              <p:cNvGrpSpPr/>
              <p:nvPr/>
            </p:nvGrpSpPr>
            <p:grpSpPr>
              <a:xfrm>
                <a:off x="11613648" y="4771231"/>
                <a:ext cx="3749040" cy="2270042"/>
                <a:chOff x="12148766" y="4275350"/>
                <a:chExt cx="3749040" cy="2270042"/>
              </a:xfrm>
            </p:grpSpPr>
            <p:pic>
              <p:nvPicPr>
                <p:cNvPr id="29" name="Graphic 28" descr="Research outline">
                  <a:extLst>
                    <a:ext uri="{FF2B5EF4-FFF2-40B4-BE49-F238E27FC236}">
                      <a16:creationId xmlns:a16="http://schemas.microsoft.com/office/drawing/2014/main" id="{CC81C2BA-24D5-C422-C145-9E215D3F90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154606" y="4275350"/>
                  <a:ext cx="1737360" cy="1737360"/>
                </a:xfrm>
                <a:prstGeom prst="rect">
                  <a:avLst/>
                </a:prstGeom>
              </p:spPr>
            </p:pic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B022FA72-5038-A0E2-C02A-F3BEE6D4245C}"/>
                    </a:ext>
                  </a:extLst>
                </p:cNvPr>
                <p:cNvSpPr/>
                <p:nvPr/>
              </p:nvSpPr>
              <p:spPr>
                <a:xfrm>
                  <a:off x="12148766" y="5923600"/>
                  <a:ext cx="3749040" cy="621792"/>
                </a:xfrm>
                <a:prstGeom prst="rect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1828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60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Analysis</a:t>
                  </a:r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486AEB3C-3B1D-3551-0F2C-7B6306CFFC3A}"/>
                  </a:ext>
                </a:extLst>
              </p:cNvPr>
              <p:cNvGrpSpPr/>
              <p:nvPr/>
            </p:nvGrpSpPr>
            <p:grpSpPr>
              <a:xfrm>
                <a:off x="16706980" y="4771231"/>
                <a:ext cx="3749040" cy="2270042"/>
                <a:chOff x="16706980" y="4275350"/>
                <a:chExt cx="3749040" cy="2270042"/>
              </a:xfrm>
            </p:grpSpPr>
            <p:pic>
              <p:nvPicPr>
                <p:cNvPr id="30" name="Graphic 29" descr="Money outline">
                  <a:extLst>
                    <a:ext uri="{FF2B5EF4-FFF2-40B4-BE49-F238E27FC236}">
                      <a16:creationId xmlns:a16="http://schemas.microsoft.com/office/drawing/2014/main" id="{F169AFFC-52D6-684E-D46E-653B1FD268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712820" y="4275350"/>
                  <a:ext cx="1737360" cy="1737360"/>
                </a:xfrm>
                <a:prstGeom prst="rect">
                  <a:avLst/>
                </a:prstGeom>
              </p:spPr>
            </p:pic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DB5A8E0D-9C1B-9FCF-A672-4CACA4A35B81}"/>
                    </a:ext>
                  </a:extLst>
                </p:cNvPr>
                <p:cNvSpPr/>
                <p:nvPr/>
              </p:nvSpPr>
              <p:spPr>
                <a:xfrm>
                  <a:off x="16706980" y="5923600"/>
                  <a:ext cx="3749040" cy="621792"/>
                </a:xfrm>
                <a:prstGeom prst="rect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1828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60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Optimization</a:t>
                  </a:r>
                </a:p>
              </p:txBody>
            </p:sp>
          </p:grpSp>
        </p:grpSp>
      </p:grp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2A60B8A-F2F2-1E21-9001-EBBB30324D66}"/>
              </a:ext>
            </a:extLst>
          </p:cNvPr>
          <p:cNvCxnSpPr/>
          <p:nvPr/>
        </p:nvCxnSpPr>
        <p:spPr>
          <a:xfrm>
            <a:off x="1219200" y="9655294"/>
            <a:ext cx="21945600" cy="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EEC3C83-0B55-742F-E601-64C305810CAA}"/>
              </a:ext>
            </a:extLst>
          </p:cNvPr>
          <p:cNvGrpSpPr/>
          <p:nvPr/>
        </p:nvGrpSpPr>
        <p:grpSpPr>
          <a:xfrm>
            <a:off x="3761280" y="8789117"/>
            <a:ext cx="16861441" cy="621792"/>
            <a:chOff x="2970558" y="8964340"/>
            <a:chExt cx="16861441" cy="621792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C14CE98-15F5-FBB1-4C45-3A1B73DCED84}"/>
                </a:ext>
              </a:extLst>
            </p:cNvPr>
            <p:cNvSpPr/>
            <p:nvPr/>
          </p:nvSpPr>
          <p:spPr>
            <a:xfrm>
              <a:off x="2970558" y="8964340"/>
              <a:ext cx="3749040" cy="62179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1828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PPB2024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E516A3EE-6865-CDEC-F452-8AD9B360B89D}"/>
                </a:ext>
              </a:extLst>
            </p:cNvPr>
            <p:cNvSpPr/>
            <p:nvPr/>
          </p:nvSpPr>
          <p:spPr>
            <a:xfrm>
              <a:off x="9526759" y="8964340"/>
              <a:ext cx="3749040" cy="62179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1828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PPB2025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3AE979E-9712-3438-68AA-F3C0D9C63DA8}"/>
                </a:ext>
              </a:extLst>
            </p:cNvPr>
            <p:cNvSpPr/>
            <p:nvPr/>
          </p:nvSpPr>
          <p:spPr>
            <a:xfrm>
              <a:off x="16082959" y="8964340"/>
              <a:ext cx="3749040" cy="62179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1828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PPB2026</a:t>
              </a:r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82FFF09B-737C-C9CA-6446-CFC6FCC5C5C2}"/>
              </a:ext>
            </a:extLst>
          </p:cNvPr>
          <p:cNvSpPr/>
          <p:nvPr/>
        </p:nvSpPr>
        <p:spPr>
          <a:xfrm>
            <a:off x="3761280" y="9914532"/>
            <a:ext cx="3749040" cy="62179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ESCWA (pilot)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AF32C0C-5F7B-F940-44F1-D5288319E125}"/>
              </a:ext>
            </a:extLst>
          </p:cNvPr>
          <p:cNvSpPr/>
          <p:nvPr/>
        </p:nvSpPr>
        <p:spPr>
          <a:xfrm>
            <a:off x="10317481" y="9914532"/>
            <a:ext cx="3749040" cy="62179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+6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" name="Rectangle 2047">
            <a:extLst>
              <a:ext uri="{FF2B5EF4-FFF2-40B4-BE49-F238E27FC236}">
                <a16:creationId xmlns:a16="http://schemas.microsoft.com/office/drawing/2014/main" id="{AB2C727B-57A0-761D-8C8E-5FB52E97B908}"/>
              </a:ext>
            </a:extLst>
          </p:cNvPr>
          <p:cNvSpPr/>
          <p:nvPr/>
        </p:nvSpPr>
        <p:spPr>
          <a:xfrm>
            <a:off x="16873681" y="9914532"/>
            <a:ext cx="3749040" cy="62179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+6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0E9363-B3CC-7530-6DED-9559A8DC7030}"/>
              </a:ext>
            </a:extLst>
          </p:cNvPr>
          <p:cNvSpPr txBox="1"/>
          <p:nvPr/>
        </p:nvSpPr>
        <p:spPr>
          <a:xfrm>
            <a:off x="1219200" y="11894707"/>
            <a:ext cx="21945600" cy="646331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ea typeface="Avenir Next Medium"/>
                <a:cs typeface="Arial" panose="020B0604020202020204" pitchFamily="34" charset="0"/>
                <a:sym typeface="Avenir Next Medium"/>
              </a:rPr>
              <a:t>Each programme reviewed at least once every five years</a:t>
            </a:r>
          </a:p>
        </p:txBody>
      </p:sp>
    </p:spTree>
    <p:extLst>
      <p:ext uri="{BB962C8B-B14F-4D97-AF65-F5344CB8AC3E}">
        <p14:creationId xmlns:p14="http://schemas.microsoft.com/office/powerpoint/2010/main" val="427242193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76666-DDAF-C955-C218-E5F30CD61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/>
              <a:t>Add-ons estimated at approximately $200 million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FC7F6628-9BB7-67B7-C86F-E8AAB2CAC13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928357" y="13080242"/>
            <a:ext cx="230832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2E137645-CEA8-81D6-6A0A-BB8153CF94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329522"/>
              </p:ext>
            </p:extLst>
          </p:nvPr>
        </p:nvGraphicFramePr>
        <p:xfrm>
          <a:off x="1206500" y="4229100"/>
          <a:ext cx="22049032" cy="92051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75876">
                  <a:extLst>
                    <a:ext uri="{9D8B030D-6E8A-4147-A177-3AD203B41FA5}">
                      <a16:colId xmlns:a16="http://schemas.microsoft.com/office/drawing/2014/main" val="567880701"/>
                    </a:ext>
                  </a:extLst>
                </a:gridCol>
                <a:gridCol w="10475876">
                  <a:extLst>
                    <a:ext uri="{9D8B030D-6E8A-4147-A177-3AD203B41FA5}">
                      <a16:colId xmlns:a16="http://schemas.microsoft.com/office/drawing/2014/main" val="2269403802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917192575"/>
                    </a:ext>
                  </a:extLst>
                </a:gridCol>
              </a:tblGrid>
              <a:tr h="146241">
                <a:tc gridSpan="2">
                  <a:txBody>
                    <a:bodyPr/>
                    <a:lstStyle/>
                    <a:p>
                      <a:pPr algn="l"/>
                      <a:r>
                        <a:rPr lang="en-US" sz="2800" b="1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Add-ons </a:t>
                      </a:r>
                      <a:r>
                        <a:rPr lang="en-US" sz="2800" b="0" dirty="0">
                          <a:solidFill>
                            <a:schemeClr val="accent1"/>
                          </a:solidFill>
                        </a:rPr>
                        <a:t>(preliminary estimates; in millions of USD)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5061609"/>
                  </a:ext>
                </a:extLst>
              </a:tr>
              <a:tr h="146241">
                <a:tc gridSpan="2">
                  <a:txBody>
                    <a:bodyPr/>
                    <a:lstStyle/>
                    <a:p>
                      <a:pPr algn="l"/>
                      <a:r>
                        <a:rPr lang="en-US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REs, PBIs and UEEs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2406312"/>
                  </a:ext>
                </a:extLst>
              </a:tr>
              <a:tr h="263234">
                <a:tc>
                  <a:txBody>
                    <a:bodyPr/>
                    <a:lstStyle/>
                    <a:p>
                      <a:pPr marL="457200" lvl="1" indent="0" algn="l"/>
                      <a:r>
                        <a:rPr lang="en-US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 resulting from resolutions and decisions by the HRC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RE relating to addressing racism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852270"/>
                  </a:ext>
                </a:extLst>
              </a:tr>
              <a:tr h="146241"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RE resulting from the revitalization of the work of the GA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RE on Independent Institution on Missing Persons in Syria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1470703"/>
                  </a:ext>
                </a:extLst>
              </a:tr>
              <a:tr h="146241"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RE resulting from resolutions and decisions adopted by ECOSOC in 2023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PBI arising in the report of the United Nations Joint Staff Pension Board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054841"/>
                  </a:ext>
                </a:extLst>
              </a:tr>
              <a:tr h="146241"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RE on the conservation and sustainable use of marine biological diversity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UEE for United Nations Verification Mission in Colombia’s monitoring and verification of ceasefire agreement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703867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lang="en-US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Construction projects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50641038"/>
                  </a:ext>
                </a:extLst>
              </a:tr>
              <a:tr h="146241"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Progress report on the implementation of the capital master plan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Construction of addition and renovation of facilities at ECA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1091570"/>
                  </a:ext>
                </a:extLst>
              </a:tr>
              <a:tr h="146241"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Forward-looking assessment of the workplace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Conference services facilities at UNON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88276133"/>
                  </a:ext>
                </a:extLst>
              </a:tr>
              <a:tr h="146241"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Renovation of the North Building in ECLAC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SHP UNOG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27862592"/>
                  </a:ext>
                </a:extLst>
              </a:tr>
              <a:tr h="146241"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Project Proposal for the ESCAP Seismic and Life-Cycle Replacement Project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venir Next Regular"/>
                        </a:rPr>
                        <a:t>Replacement of Blocks A to J at UNON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46462070"/>
                  </a:ext>
                </a:extLst>
              </a:tr>
              <a:tr h="1280324">
                <a:tc gridSpan="2">
                  <a:txBody>
                    <a:bodyPr/>
                    <a:lstStyle/>
                    <a:p>
                      <a:pPr algn="l"/>
                      <a:r>
                        <a:rPr lang="en-US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Recosting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8421726"/>
                  </a:ext>
                </a:extLst>
              </a:tr>
              <a:tr h="146241">
                <a:tc gridSpan="2">
                  <a:txBody>
                    <a:bodyPr/>
                    <a:lstStyle/>
                    <a:p>
                      <a:pPr algn="l"/>
                      <a:endParaRPr lang="en-US" sz="28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190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609479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17">
            <a:extLst>
              <a:ext uri="{FF2B5EF4-FFF2-40B4-BE49-F238E27FC236}">
                <a16:creationId xmlns:a16="http://schemas.microsoft.com/office/drawing/2014/main" id="{93CC2589-98A0-064A-5212-68ED8BDA6FCE}"/>
              </a:ext>
            </a:extLst>
          </p:cNvPr>
          <p:cNvSpPr/>
          <p:nvPr/>
        </p:nvSpPr>
        <p:spPr>
          <a:xfrm>
            <a:off x="12546677" y="5447488"/>
            <a:ext cx="11837323" cy="7087411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Avenir Next Medium"/>
              <a:cs typeface="Arial" panose="020B0604020202020204" pitchFamily="34" charset="0"/>
              <a:sym typeface="Avenir Next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33FFB2-9F3D-218A-E6FF-45A408E76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/>
              <a:t>CPC reached consensus on 18 programmes Discussion mainly on substantive issues</a:t>
            </a:r>
            <a:br>
              <a:rPr lang="en-US" sz="6600" dirty="0"/>
            </a:br>
            <a:endParaRPr lang="en-US" sz="6600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FF80DF88-5C18-B1C5-9416-ABE074ACAC3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2928357" y="13080242"/>
            <a:ext cx="230832" cy="379591"/>
          </a:xfrm>
        </p:spPr>
        <p:txBody>
          <a:bodyPr/>
          <a:lstStyle/>
          <a:p>
            <a:fld id="{86CB4B4D-7CA3-9044-876B-883B54F8677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C42AE4C-4509-0B2E-416C-B061049F54A3}"/>
              </a:ext>
            </a:extLst>
          </p:cNvPr>
          <p:cNvSpPr txBox="1"/>
          <p:nvPr/>
        </p:nvSpPr>
        <p:spPr>
          <a:xfrm>
            <a:off x="12866593" y="5843808"/>
            <a:ext cx="10292596" cy="55399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Broad appreciation for the high-quality report and enhancements of presentation format</a:t>
            </a:r>
          </a:p>
          <a:p>
            <a:pPr algn="l"/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Sporadic references to intergovernmentally agreed terms and expressions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Despite flexibility, gaps were too wide and affected many programmes, including some with prior history of consensus, e.g. UNCTAD &amp; ECE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9C03DC2-87C1-A8A7-FBC5-0E1711190EF2}"/>
              </a:ext>
            </a:extLst>
          </p:cNvPr>
          <p:cNvSpPr txBox="1"/>
          <p:nvPr/>
        </p:nvSpPr>
        <p:spPr>
          <a:xfrm>
            <a:off x="1119414" y="4103247"/>
            <a:ext cx="9546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indent="0" algn="l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Programmes without consensus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72DB2EC5-ED37-3A49-0D28-A40746A5F443}"/>
              </a:ext>
            </a:extLst>
          </p:cNvPr>
          <p:cNvSpPr/>
          <p:nvPr/>
        </p:nvSpPr>
        <p:spPr>
          <a:xfrm>
            <a:off x="6846613" y="10547040"/>
            <a:ext cx="1968486" cy="52756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1AD87583-7820-2AD0-8229-71B60A845499}"/>
              </a:ext>
            </a:extLst>
          </p:cNvPr>
          <p:cNvSpPr/>
          <p:nvPr/>
        </p:nvSpPr>
        <p:spPr>
          <a:xfrm>
            <a:off x="6846613" y="10019479"/>
            <a:ext cx="1968486" cy="527561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0DC96FE4-DB0D-FBF4-323B-2A62F0410007}"/>
              </a:ext>
            </a:extLst>
          </p:cNvPr>
          <p:cNvSpPr/>
          <p:nvPr/>
        </p:nvSpPr>
        <p:spPr>
          <a:xfrm>
            <a:off x="6846613" y="9493203"/>
            <a:ext cx="1968486" cy="52756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D652071F-0608-FC1F-A57D-7609FA5D86A3}"/>
              </a:ext>
            </a:extLst>
          </p:cNvPr>
          <p:cNvSpPr txBox="1"/>
          <p:nvPr/>
        </p:nvSpPr>
        <p:spPr>
          <a:xfrm>
            <a:off x="6916819" y="11177013"/>
            <a:ext cx="1828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indent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CPC62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D8A4D857-2AF5-2100-2A4F-ED5B6276F5BA}"/>
              </a:ext>
            </a:extLst>
          </p:cNvPr>
          <p:cNvSpPr/>
          <p:nvPr/>
        </p:nvSpPr>
        <p:spPr>
          <a:xfrm>
            <a:off x="6846612" y="8479666"/>
            <a:ext cx="1968488" cy="5275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D9330356-8F09-2777-FC1F-B45F99B35554}"/>
              </a:ext>
            </a:extLst>
          </p:cNvPr>
          <p:cNvSpPr/>
          <p:nvPr/>
        </p:nvSpPr>
        <p:spPr>
          <a:xfrm>
            <a:off x="6846613" y="8986435"/>
            <a:ext cx="1968486" cy="52756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66" name="Google Shape;1528;p33">
            <a:extLst>
              <a:ext uri="{FF2B5EF4-FFF2-40B4-BE49-F238E27FC236}">
                <a16:creationId xmlns:a16="http://schemas.microsoft.com/office/drawing/2014/main" id="{0B65992C-AE41-A787-6BED-228DEFE2B714}"/>
              </a:ext>
            </a:extLst>
          </p:cNvPr>
          <p:cNvSpPr/>
          <p:nvPr/>
        </p:nvSpPr>
        <p:spPr>
          <a:xfrm>
            <a:off x="6945608" y="11775326"/>
            <a:ext cx="1770496" cy="7724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19050" cap="flat" cmpd="sng">
            <a:solidFill>
              <a:sysClr val="window" lastClr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0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5/28</a:t>
            </a:r>
            <a:endParaRPr kumimoji="0" sz="3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 panose="020B0604020202020204" pitchFamily="34" charset="0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59716D6E-32EC-6C3D-AAD7-45AA82BCC542}"/>
              </a:ext>
            </a:extLst>
          </p:cNvPr>
          <p:cNvSpPr/>
          <p:nvPr/>
        </p:nvSpPr>
        <p:spPr>
          <a:xfrm>
            <a:off x="9638136" y="10532878"/>
            <a:ext cx="1968486" cy="52756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FC5611CC-6566-1E12-39C3-D554EADB5139}"/>
              </a:ext>
            </a:extLst>
          </p:cNvPr>
          <p:cNvSpPr/>
          <p:nvPr/>
        </p:nvSpPr>
        <p:spPr>
          <a:xfrm>
            <a:off x="9638136" y="10005317"/>
            <a:ext cx="1968486" cy="52756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55D8D218-857A-C877-B82C-682F57BB4AE7}"/>
              </a:ext>
            </a:extLst>
          </p:cNvPr>
          <p:cNvSpPr/>
          <p:nvPr/>
        </p:nvSpPr>
        <p:spPr>
          <a:xfrm>
            <a:off x="9638136" y="9479041"/>
            <a:ext cx="1968486" cy="5275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E5ACD17-2F18-A40E-4AAA-7B44AF7B721C}"/>
              </a:ext>
            </a:extLst>
          </p:cNvPr>
          <p:cNvSpPr txBox="1"/>
          <p:nvPr/>
        </p:nvSpPr>
        <p:spPr>
          <a:xfrm>
            <a:off x="9708342" y="11161098"/>
            <a:ext cx="1828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indent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CPC63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52E676D2-81ED-1E62-9D3E-5C338B90D18E}"/>
              </a:ext>
            </a:extLst>
          </p:cNvPr>
          <p:cNvSpPr/>
          <p:nvPr/>
        </p:nvSpPr>
        <p:spPr>
          <a:xfrm>
            <a:off x="9638132" y="8432884"/>
            <a:ext cx="1968494" cy="5275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377AA523-F432-8110-4415-AEEBD26F9B9E}"/>
              </a:ext>
            </a:extLst>
          </p:cNvPr>
          <p:cNvSpPr/>
          <p:nvPr/>
        </p:nvSpPr>
        <p:spPr>
          <a:xfrm>
            <a:off x="9638132" y="8960446"/>
            <a:ext cx="1968494" cy="52756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3CB02E83-CD29-548E-2B8C-5AA1638308C3}"/>
              </a:ext>
            </a:extLst>
          </p:cNvPr>
          <p:cNvSpPr/>
          <p:nvPr/>
        </p:nvSpPr>
        <p:spPr>
          <a:xfrm>
            <a:off x="9638132" y="7905321"/>
            <a:ext cx="1968494" cy="5275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37D6AE6A-E27B-3741-AB8A-EAFBA223F97C}"/>
              </a:ext>
            </a:extLst>
          </p:cNvPr>
          <p:cNvSpPr/>
          <p:nvPr/>
        </p:nvSpPr>
        <p:spPr>
          <a:xfrm>
            <a:off x="9638132" y="7385371"/>
            <a:ext cx="1968494" cy="527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8A56D9BA-E853-8353-B351-AA2CD79B7911}"/>
              </a:ext>
            </a:extLst>
          </p:cNvPr>
          <p:cNvSpPr/>
          <p:nvPr/>
        </p:nvSpPr>
        <p:spPr>
          <a:xfrm>
            <a:off x="9638132" y="6879383"/>
            <a:ext cx="1968494" cy="527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D95AAF27-1CE9-25B9-DDA9-49091A54B414}"/>
              </a:ext>
            </a:extLst>
          </p:cNvPr>
          <p:cNvSpPr/>
          <p:nvPr/>
        </p:nvSpPr>
        <p:spPr>
          <a:xfrm>
            <a:off x="9638132" y="6363758"/>
            <a:ext cx="1968494" cy="527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CEF86335-C9E5-3590-8F1B-E0DD123DC3EA}"/>
              </a:ext>
            </a:extLst>
          </p:cNvPr>
          <p:cNvSpPr/>
          <p:nvPr/>
        </p:nvSpPr>
        <p:spPr>
          <a:xfrm>
            <a:off x="9638132" y="5843808"/>
            <a:ext cx="1968494" cy="527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</a:p>
        </p:txBody>
      </p:sp>
      <p:sp>
        <p:nvSpPr>
          <p:cNvPr id="167" name="Google Shape;1528;p33">
            <a:extLst>
              <a:ext uri="{FF2B5EF4-FFF2-40B4-BE49-F238E27FC236}">
                <a16:creationId xmlns:a16="http://schemas.microsoft.com/office/drawing/2014/main" id="{2161A74C-30E0-4266-2093-BCE6BB15F942}"/>
              </a:ext>
            </a:extLst>
          </p:cNvPr>
          <p:cNvSpPr/>
          <p:nvPr/>
        </p:nvSpPr>
        <p:spPr>
          <a:xfrm>
            <a:off x="9687625" y="11775326"/>
            <a:ext cx="1869508" cy="7724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19050" cap="flat" cmpd="sng">
            <a:solidFill>
              <a:sysClr val="window" lastClr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0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10/28</a:t>
            </a:r>
            <a:endParaRPr kumimoji="0" sz="3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 panose="020B0604020202020204" pitchFamily="34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3D170E81-6CE1-F77C-7CBB-3B17FA96CBED}"/>
              </a:ext>
            </a:extLst>
          </p:cNvPr>
          <p:cNvSpPr/>
          <p:nvPr/>
        </p:nvSpPr>
        <p:spPr>
          <a:xfrm>
            <a:off x="4055090" y="10543769"/>
            <a:ext cx="1968486" cy="52756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C87C58F-55F8-2545-AD61-30816B0B438F}"/>
              </a:ext>
            </a:extLst>
          </p:cNvPr>
          <p:cNvSpPr/>
          <p:nvPr/>
        </p:nvSpPr>
        <p:spPr>
          <a:xfrm>
            <a:off x="4055090" y="10016208"/>
            <a:ext cx="1968486" cy="527561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F58A80FD-95A1-6C59-2E0E-0BA21F63C317}"/>
              </a:ext>
            </a:extLst>
          </p:cNvPr>
          <p:cNvSpPr/>
          <p:nvPr/>
        </p:nvSpPr>
        <p:spPr>
          <a:xfrm>
            <a:off x="4055090" y="9487670"/>
            <a:ext cx="1968486" cy="52756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AD62533-B1A3-774C-F521-DEE2F065D9E9}"/>
              </a:ext>
            </a:extLst>
          </p:cNvPr>
          <p:cNvSpPr txBox="1"/>
          <p:nvPr/>
        </p:nvSpPr>
        <p:spPr>
          <a:xfrm>
            <a:off x="4125296" y="11172456"/>
            <a:ext cx="1828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indent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CPC61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CBF8C4D6-AC05-631A-0110-0A1FDCD48471}"/>
              </a:ext>
            </a:extLst>
          </p:cNvPr>
          <p:cNvSpPr/>
          <p:nvPr/>
        </p:nvSpPr>
        <p:spPr>
          <a:xfrm>
            <a:off x="4055090" y="8981878"/>
            <a:ext cx="1968486" cy="5275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7CB8FB76-BC03-9A68-8753-4E9015850EDB}"/>
              </a:ext>
            </a:extLst>
          </p:cNvPr>
          <p:cNvSpPr/>
          <p:nvPr/>
        </p:nvSpPr>
        <p:spPr>
          <a:xfrm>
            <a:off x="4055090" y="8464713"/>
            <a:ext cx="1968486" cy="5275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9F8CBFCA-AA1C-D9A1-514C-A2D0DB20AFF4}"/>
              </a:ext>
            </a:extLst>
          </p:cNvPr>
          <p:cNvSpPr/>
          <p:nvPr/>
        </p:nvSpPr>
        <p:spPr>
          <a:xfrm>
            <a:off x="4055086" y="7952104"/>
            <a:ext cx="1968494" cy="5275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0BD19098-8DFB-737D-1DAF-4F4FC24AAAF0}"/>
              </a:ext>
            </a:extLst>
          </p:cNvPr>
          <p:cNvSpPr/>
          <p:nvPr/>
        </p:nvSpPr>
        <p:spPr>
          <a:xfrm>
            <a:off x="4055086" y="7419984"/>
            <a:ext cx="1968494" cy="527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3A4C7EA3-9835-AA78-32CE-B1DAADD22DAE}"/>
              </a:ext>
            </a:extLst>
          </p:cNvPr>
          <p:cNvSpPr/>
          <p:nvPr/>
        </p:nvSpPr>
        <p:spPr>
          <a:xfrm>
            <a:off x="4055086" y="6895201"/>
            <a:ext cx="1968494" cy="527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A3BC48E5-05FC-6309-7BCE-94686EA6829F}"/>
              </a:ext>
            </a:extLst>
          </p:cNvPr>
          <p:cNvSpPr/>
          <p:nvPr/>
        </p:nvSpPr>
        <p:spPr>
          <a:xfrm>
            <a:off x="4055086" y="6363758"/>
            <a:ext cx="1968494" cy="527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4E128E61-EF62-5132-0597-EE88AFC3760E}"/>
              </a:ext>
            </a:extLst>
          </p:cNvPr>
          <p:cNvSpPr/>
          <p:nvPr/>
        </p:nvSpPr>
        <p:spPr>
          <a:xfrm>
            <a:off x="4055086" y="5843808"/>
            <a:ext cx="1968494" cy="527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</p:txBody>
      </p:sp>
      <p:sp>
        <p:nvSpPr>
          <p:cNvPr id="168" name="Google Shape;1528;p33">
            <a:extLst>
              <a:ext uri="{FF2B5EF4-FFF2-40B4-BE49-F238E27FC236}">
                <a16:creationId xmlns:a16="http://schemas.microsoft.com/office/drawing/2014/main" id="{941E68D8-DFFB-8A51-5D70-09CA96768FAE}"/>
              </a:ext>
            </a:extLst>
          </p:cNvPr>
          <p:cNvSpPr/>
          <p:nvPr/>
        </p:nvSpPr>
        <p:spPr>
          <a:xfrm>
            <a:off x="4104579" y="11795110"/>
            <a:ext cx="1869508" cy="73286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19050" cap="flat" cmpd="sng">
            <a:solidFill>
              <a:sysClr val="window" lastClr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0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10/28</a:t>
            </a:r>
            <a:endParaRPr kumimoji="0" sz="3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 panose="020B0604020202020204" pitchFamily="34" charset="0"/>
            </a:endParaRPr>
          </a:p>
        </p:txBody>
      </p: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99B74BAF-5ADE-1086-53D8-228418A0D1DA}"/>
              </a:ext>
            </a:extLst>
          </p:cNvPr>
          <p:cNvGrpSpPr/>
          <p:nvPr/>
        </p:nvGrpSpPr>
        <p:grpSpPr>
          <a:xfrm>
            <a:off x="1263560" y="6923854"/>
            <a:ext cx="1968494" cy="5609317"/>
            <a:chOff x="1263557" y="6923613"/>
            <a:chExt cx="1968494" cy="5609317"/>
          </a:xfrm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CC35EB1F-BF87-FF29-00AF-25A657245A58}"/>
                </a:ext>
              </a:extLst>
            </p:cNvPr>
            <p:cNvSpPr/>
            <p:nvPr/>
          </p:nvSpPr>
          <p:spPr>
            <a:xfrm>
              <a:off x="1263561" y="10541894"/>
              <a:ext cx="1968486" cy="52756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11358978-B654-481C-DE5F-0A4E38C0C869}"/>
                </a:ext>
              </a:extLst>
            </p:cNvPr>
            <p:cNvSpPr/>
            <p:nvPr/>
          </p:nvSpPr>
          <p:spPr>
            <a:xfrm>
              <a:off x="1263561" y="10014332"/>
              <a:ext cx="1968486" cy="62304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0726CFD9-FE94-93E7-B7AF-92836D02730C}"/>
                </a:ext>
              </a:extLst>
            </p:cNvPr>
            <p:cNvSpPr/>
            <p:nvPr/>
          </p:nvSpPr>
          <p:spPr>
            <a:xfrm>
              <a:off x="1263561" y="9488056"/>
              <a:ext cx="1968486" cy="52756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4DC4A5B9-4242-C613-CCA2-EECB244E7573}"/>
                </a:ext>
              </a:extLst>
            </p:cNvPr>
            <p:cNvSpPr txBox="1"/>
            <p:nvPr/>
          </p:nvSpPr>
          <p:spPr>
            <a:xfrm>
              <a:off x="1333767" y="11178309"/>
              <a:ext cx="182807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2" indent="0" hangingPunct="1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sz="36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CPC60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0047825B-1A32-47B5-2C79-37EF6218C99D}"/>
                </a:ext>
              </a:extLst>
            </p:cNvPr>
            <p:cNvSpPr/>
            <p:nvPr/>
          </p:nvSpPr>
          <p:spPr>
            <a:xfrm>
              <a:off x="1263561" y="8959867"/>
              <a:ext cx="1968486" cy="52756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7ECA389B-22E8-F34D-4230-25EFF9BD3724}"/>
                </a:ext>
              </a:extLst>
            </p:cNvPr>
            <p:cNvSpPr/>
            <p:nvPr/>
          </p:nvSpPr>
          <p:spPr>
            <a:xfrm>
              <a:off x="1263561" y="8462619"/>
              <a:ext cx="1968486" cy="52756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84FC36B7-B369-80FD-2182-D7DB84D39FF6}"/>
                </a:ext>
              </a:extLst>
            </p:cNvPr>
            <p:cNvSpPr/>
            <p:nvPr/>
          </p:nvSpPr>
          <p:spPr>
            <a:xfrm>
              <a:off x="1263561" y="7944385"/>
              <a:ext cx="1968486" cy="48849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989FEF39-97AC-784A-AD35-E3A9AC90F4E6}"/>
                </a:ext>
              </a:extLst>
            </p:cNvPr>
            <p:cNvSpPr/>
            <p:nvPr/>
          </p:nvSpPr>
          <p:spPr>
            <a:xfrm>
              <a:off x="1263557" y="7422651"/>
              <a:ext cx="1968494" cy="52756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7674DEA9-A56B-B3F4-9AAA-77969DF7AEA4}"/>
                </a:ext>
              </a:extLst>
            </p:cNvPr>
            <p:cNvSpPr/>
            <p:nvPr/>
          </p:nvSpPr>
          <p:spPr>
            <a:xfrm>
              <a:off x="1263557" y="6923613"/>
              <a:ext cx="1968494" cy="52756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169" name="Google Shape;1528;p33">
              <a:extLst>
                <a:ext uri="{FF2B5EF4-FFF2-40B4-BE49-F238E27FC236}">
                  <a16:creationId xmlns:a16="http://schemas.microsoft.com/office/drawing/2014/main" id="{BB543301-AFE1-7EE6-79C4-6BEDB72636F3}"/>
                </a:ext>
              </a:extLst>
            </p:cNvPr>
            <p:cNvSpPr/>
            <p:nvPr/>
          </p:nvSpPr>
          <p:spPr>
            <a:xfrm>
              <a:off x="1313050" y="11800069"/>
              <a:ext cx="1869508" cy="732861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kern="0" dirty="0">
                  <a:solidFill>
                    <a:prstClr val="black"/>
                  </a:solidFill>
                  <a:latin typeface="Arial"/>
                  <a:cs typeface="Arial" panose="020B0604020202020204" pitchFamily="34" charset="0"/>
                </a:rPr>
                <a:t>8/28</a:t>
              </a:r>
              <a:endParaRPr kumimoji="0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61F7931-6900-CCAB-07D3-2181EE23395B}"/>
                </a:ext>
              </a:extLst>
            </p:cNvPr>
            <p:cNvSpPr/>
            <p:nvPr/>
          </p:nvSpPr>
          <p:spPr>
            <a:xfrm>
              <a:off x="1263561" y="8462618"/>
              <a:ext cx="1968486" cy="52756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BA17B32-CC69-8184-0F8D-80D4466FEE6A}"/>
                </a:ext>
              </a:extLst>
            </p:cNvPr>
            <p:cNvSpPr/>
            <p:nvPr/>
          </p:nvSpPr>
          <p:spPr>
            <a:xfrm>
              <a:off x="1263561" y="7944385"/>
              <a:ext cx="1968486" cy="4884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6524361-CC86-5635-D3AF-12D764915669}"/>
              </a:ext>
            </a:extLst>
          </p:cNvPr>
          <p:cNvGrpSpPr/>
          <p:nvPr/>
        </p:nvGrpSpPr>
        <p:grpSpPr>
          <a:xfrm>
            <a:off x="1263560" y="4665144"/>
            <a:ext cx="7452544" cy="471924"/>
            <a:chOff x="1263560" y="4665144"/>
            <a:chExt cx="7452544" cy="47192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74FA7C7-B1A1-67CD-979F-09F1F104460C}"/>
                </a:ext>
              </a:extLst>
            </p:cNvPr>
            <p:cNvSpPr/>
            <p:nvPr/>
          </p:nvSpPr>
          <p:spPr>
            <a:xfrm>
              <a:off x="1263560" y="4718226"/>
              <a:ext cx="365760" cy="365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DD9513C-2755-13FD-1535-39104A86492E}"/>
                </a:ext>
              </a:extLst>
            </p:cNvPr>
            <p:cNvSpPr txBox="1"/>
            <p:nvPr/>
          </p:nvSpPr>
          <p:spPr>
            <a:xfrm>
              <a:off x="1593429" y="4665144"/>
              <a:ext cx="1486959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5E5E5E"/>
                  </a:solidFill>
                  <a:effectLst/>
                  <a:uFillTx/>
                  <a:latin typeface="+mn-lt"/>
                  <a:ea typeface="+mn-ea"/>
                  <a:cs typeface="+mn-cs"/>
                  <a:sym typeface="Avenir Next Regular"/>
                </a:rPr>
                <a:t>1 session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0D1E049-D139-A6D1-F4EC-572391BFC990}"/>
                </a:ext>
              </a:extLst>
            </p:cNvPr>
            <p:cNvSpPr/>
            <p:nvPr/>
          </p:nvSpPr>
          <p:spPr>
            <a:xfrm>
              <a:off x="3129424" y="4718226"/>
              <a:ext cx="365760" cy="3657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E0B98A6-DBD0-73CD-A08D-B95D255519E8}"/>
                </a:ext>
              </a:extLst>
            </p:cNvPr>
            <p:cNvSpPr txBox="1"/>
            <p:nvPr/>
          </p:nvSpPr>
          <p:spPr>
            <a:xfrm>
              <a:off x="3465987" y="4665144"/>
              <a:ext cx="1486959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5E5E5E"/>
                  </a:solidFill>
                  <a:effectLst/>
                  <a:uFillTx/>
                  <a:latin typeface="+mn-lt"/>
                  <a:ea typeface="+mn-ea"/>
                  <a:cs typeface="+mn-cs"/>
                  <a:sym typeface="Avenir Next Regular"/>
                </a:rPr>
                <a:t>2 sessions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1664E23-91E9-A72F-2035-BF389E9B35EA}"/>
                </a:ext>
              </a:extLst>
            </p:cNvPr>
            <p:cNvSpPr/>
            <p:nvPr/>
          </p:nvSpPr>
          <p:spPr>
            <a:xfrm>
              <a:off x="5057076" y="4718226"/>
              <a:ext cx="365760" cy="3657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70C0802-CC81-A1A0-16BD-612A885BBC16}"/>
                </a:ext>
              </a:extLst>
            </p:cNvPr>
            <p:cNvSpPr txBox="1"/>
            <p:nvPr/>
          </p:nvSpPr>
          <p:spPr>
            <a:xfrm>
              <a:off x="5393639" y="4665144"/>
              <a:ext cx="1486959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5E5E5E"/>
                  </a:solidFill>
                  <a:effectLst/>
                  <a:uFillTx/>
                  <a:latin typeface="+mn-lt"/>
                  <a:ea typeface="+mn-ea"/>
                  <a:cs typeface="+mn-cs"/>
                  <a:sym typeface="Avenir Next Regular"/>
                </a:rPr>
                <a:t>3 sessions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A1AC67-4986-6C16-E3AC-BF45EE8330A8}"/>
                </a:ext>
              </a:extLst>
            </p:cNvPr>
            <p:cNvSpPr/>
            <p:nvPr/>
          </p:nvSpPr>
          <p:spPr>
            <a:xfrm>
              <a:off x="6892582" y="4718226"/>
              <a:ext cx="365760" cy="36576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D303EF2-3849-145E-1D63-E3A7C275D287}"/>
                </a:ext>
              </a:extLst>
            </p:cNvPr>
            <p:cNvSpPr txBox="1"/>
            <p:nvPr/>
          </p:nvSpPr>
          <p:spPr>
            <a:xfrm>
              <a:off x="7229145" y="4665144"/>
              <a:ext cx="1486959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5E5E5E"/>
                  </a:solidFill>
                  <a:effectLst/>
                  <a:uFillTx/>
                  <a:latin typeface="+mn-lt"/>
                  <a:ea typeface="+mn-ea"/>
                  <a:cs typeface="+mn-cs"/>
                  <a:sym typeface="Avenir Next Regular"/>
                </a:rPr>
                <a:t>4 sessions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789CC22-2005-422D-C367-2934073C4761}"/>
              </a:ext>
            </a:extLst>
          </p:cNvPr>
          <p:cNvSpPr/>
          <p:nvPr/>
        </p:nvSpPr>
        <p:spPr>
          <a:xfrm>
            <a:off x="6846613" y="10018000"/>
            <a:ext cx="1968486" cy="52756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3DCFEE4-9D15-D913-D875-D5D597FF49A5}"/>
              </a:ext>
            </a:extLst>
          </p:cNvPr>
          <p:cNvSpPr/>
          <p:nvPr/>
        </p:nvSpPr>
        <p:spPr>
          <a:xfrm>
            <a:off x="6846613" y="9491724"/>
            <a:ext cx="1968486" cy="5275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CC35D47-281E-1CE9-1C15-A31D8F2E77D8}"/>
              </a:ext>
            </a:extLst>
          </p:cNvPr>
          <p:cNvSpPr/>
          <p:nvPr/>
        </p:nvSpPr>
        <p:spPr>
          <a:xfrm>
            <a:off x="4055090" y="10014574"/>
            <a:ext cx="1968486" cy="52756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232E02-2A36-553E-0E9E-A475E9B28025}"/>
              </a:ext>
            </a:extLst>
          </p:cNvPr>
          <p:cNvSpPr/>
          <p:nvPr/>
        </p:nvSpPr>
        <p:spPr>
          <a:xfrm>
            <a:off x="4055090" y="9486036"/>
            <a:ext cx="1968486" cy="5275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14130373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30_BasicColor">
  <a:themeElements>
    <a:clrScheme name="30_BasicColor">
      <a:dk1>
        <a:srgbClr val="5E5E5E"/>
      </a:dk1>
      <a:lt1>
        <a:srgbClr val="003462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Avenir Next Regular"/>
        <a:ea typeface="Avenir Next Regular"/>
        <a:cs typeface="Avenir Next Regular"/>
      </a:majorFont>
      <a:minorFont>
        <a:latin typeface="Avenir Next Regular"/>
        <a:ea typeface="Avenir Next Regular"/>
        <a:cs typeface="Avenir Next Regular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30_BasicColor">
  <a:themeElements>
    <a:clrScheme name="30_BasicColor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Avenir Next Regular"/>
        <a:ea typeface="Avenir Next Regular"/>
        <a:cs typeface="Avenir Next Regular"/>
      </a:majorFont>
      <a:minorFont>
        <a:latin typeface="Avenir Next Regular"/>
        <a:ea typeface="Avenir Next Regular"/>
        <a:cs typeface="Avenir Next Regular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47A721B710D948B1A10BDE299C68F2" ma:contentTypeVersion="20" ma:contentTypeDescription="Create a new document." ma:contentTypeScope="" ma:versionID="def963ff0f1d6a040a1fbc456784df5d">
  <xsd:schema xmlns:xsd="http://www.w3.org/2001/XMLSchema" xmlns:xs="http://www.w3.org/2001/XMLSchema" xmlns:p="http://schemas.microsoft.com/office/2006/metadata/properties" xmlns:ns2="a65deede-a967-4f8b-ab8a-9f1b572c185f" xmlns:ns3="456bd6de-017d-4c95-b6fe-fd54a19ad610" xmlns:ns4="985ec44e-1bab-4c0b-9df0-6ba128686fc9" targetNamespace="http://schemas.microsoft.com/office/2006/metadata/properties" ma:root="true" ma:fieldsID="ad9b397c7ffd5867ce928b34cd3af130" ns2:_="" ns3:_="" ns4:_="">
    <xsd:import namespace="a65deede-a967-4f8b-ab8a-9f1b572c185f"/>
    <xsd:import namespace="456bd6de-017d-4c95-b6fe-fd54a19ad610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Interested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5deede-a967-4f8b-ab8a-9f1b572c18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Interested" ma:index="19" nillable="true" ma:displayName="Interested" ma:format="Dropdown" ma:list="UserInfo" ma:SharePointGroup="0" ma:internalName="Interested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6bd6de-017d-4c95-b6fe-fd54a19ad61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2e306bfd-309a-4418-bfab-7af480b44d65}" ma:internalName="TaxCatchAll" ma:showField="CatchAllData" ma:web="456bd6de-017d-4c95-b6fe-fd54a19ad6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terested xmlns="a65deede-a967-4f8b-ab8a-9f1b572c185f">
      <UserInfo>
        <DisplayName/>
        <AccountId xsi:nil="true"/>
        <AccountType/>
      </UserInfo>
    </Interested>
    <SharedWithUsers xmlns="456bd6de-017d-4c95-b6fe-fd54a19ad610">
      <UserInfo>
        <DisplayName>Jose Pedro Piedade</DisplayName>
        <AccountId>77</AccountId>
        <AccountType/>
      </UserInfo>
    </SharedWithUsers>
    <TaxCatchAll xmlns="985ec44e-1bab-4c0b-9df0-6ba128686fc9" xsi:nil="true"/>
    <lcf76f155ced4ddcb4097134ff3c332f xmlns="a65deede-a967-4f8b-ab8a-9f1b572c185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2B61079-FB51-42A5-9A49-53D95AA569E8}">
  <ds:schemaRefs>
    <ds:schemaRef ds:uri="456bd6de-017d-4c95-b6fe-fd54a19ad610"/>
    <ds:schemaRef ds:uri="985ec44e-1bab-4c0b-9df0-6ba128686fc9"/>
    <ds:schemaRef ds:uri="a65deede-a967-4f8b-ab8a-9f1b572c185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1AC0114-48DE-4347-AF17-99401B84C5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6A1996-7A79-4655-A092-5DB64074CCE7}">
  <ds:schemaRefs>
    <ds:schemaRef ds:uri="456bd6de-017d-4c95-b6fe-fd54a19ad610"/>
    <ds:schemaRef ds:uri="985ec44e-1bab-4c0b-9df0-6ba128686fc9"/>
    <ds:schemaRef ds:uri="a65deede-a967-4f8b-ab8a-9f1b572c185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1821</TotalTime>
  <Words>2002</Words>
  <Application>Microsoft Office PowerPoint</Application>
  <PresentationFormat>Custom</PresentationFormat>
  <Paragraphs>429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Avenir Next Medium</vt:lpstr>
      <vt:lpstr>Avenir Next Regular</vt:lpstr>
      <vt:lpstr>Arial</vt:lpstr>
      <vt:lpstr>30_BasicColor</vt:lpstr>
      <vt:lpstr>PowerPoint Presentation</vt:lpstr>
      <vt:lpstr>Budget decreased by $90 million in real terms since 2019, after adjusting for mandates and recosting</vt:lpstr>
      <vt:lpstr>Recosting mechanism preserves purchasing power across a diverse range of global operations</vt:lpstr>
      <vt:lpstr>Recosting adjustments compensate for changes in inflation, exchange rates &amp; vacancy rates</vt:lpstr>
      <vt:lpstr>Excluding new mandates, 2024 proposed budget remains broadly at 2023 level</vt:lpstr>
      <vt:lpstr>Mandates trigger policy changes and additional resources. Efficiencies to avoid budget increases</vt:lpstr>
      <vt:lpstr>Spending reviews ensure optimization of resources and engagement of Programme Managers</vt:lpstr>
      <vt:lpstr>Add-ons estimated at approximately $200 million</vt:lpstr>
      <vt:lpstr>CPC reached consensus on 18 programmes Discussion mainly on substantive issues </vt:lpstr>
      <vt:lpstr>ACABQ recommends $14.3 million in reductions, and 109 fewer posts</vt:lpstr>
      <vt:lpstr>ACABQ recommendations based on increasing number of written responses, across many areas</vt:lpstr>
      <vt:lpstr>PPB, includes regular budget and estimates for XB, and support account</vt:lpstr>
      <vt:lpstr>Result-based budgeting in the UN driven by resolutions</vt:lpstr>
      <vt:lpstr>Annual programme budget process starts with programme plans - comprehensive information to be considered by the General Assembly</vt:lpstr>
      <vt:lpstr>New tools to facilitate budget review available to Delegates </vt:lpstr>
      <vt:lpstr>PPB 2024, 2022 financial performance report, and add-ons to be considered during main GA session</vt:lpstr>
      <vt:lpstr>Different procedural scenarios for supplementary budgets</vt:lpstr>
      <vt:lpstr>Programme budget implications (PBIs) – Mandates not provided for in the programme budget</vt:lpstr>
      <vt:lpstr>Some proposals are not immediately appropriated</vt:lpstr>
      <vt:lpstr>Contingency fund is not a funding mechanism – it’s a margin for additional mandates </vt:lpstr>
      <vt:lpstr>Budgetary implications influenced by nuances in language – case by case assessment continues to be required 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Budgeting and Funding of United Nations Regular Budget</dc:title>
  <dc:creator>Jose Piedade</dc:creator>
  <cp:lastModifiedBy>Jose Pedro Piedade</cp:lastModifiedBy>
  <cp:revision>2</cp:revision>
  <cp:lastPrinted>2023-08-18T15:38:40Z</cp:lastPrinted>
  <dcterms:modified xsi:type="dcterms:W3CDTF">2023-09-06T11:59:12Z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0x010100F447A721B710D948B1A10BDE299C68F2</vt:lpwstr>
  </property>
  <property fmtid="{D5CDD505-2E9C-101B-9397-08002B2CF9AE}" pid="3" name="MediaServiceImageTags">
    <vt:lpwstr/>
  </property>
</Properties>
</file>